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44" r:id="rId2"/>
    <p:sldId id="316" r:id="rId3"/>
    <p:sldId id="308" r:id="rId4"/>
    <p:sldId id="317" r:id="rId5"/>
    <p:sldId id="311" r:id="rId6"/>
    <p:sldId id="318" r:id="rId7"/>
    <p:sldId id="313" r:id="rId8"/>
    <p:sldId id="314" r:id="rId9"/>
    <p:sldId id="315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586" userDrawn="1">
          <p15:clr>
            <a:srgbClr val="A4A3A4"/>
          </p15:clr>
        </p15:guide>
        <p15:guide id="3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3FF"/>
    <a:srgbClr val="3777AD"/>
    <a:srgbClr val="0070C0"/>
    <a:srgbClr val="131313"/>
    <a:srgbClr val="FFFFF7"/>
    <a:srgbClr val="494949"/>
    <a:srgbClr val="15B310"/>
    <a:srgbClr val="171717"/>
    <a:srgbClr val="2DBA2A"/>
    <a:srgbClr val="002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/>
    <p:restoredTop sz="94830"/>
  </p:normalViewPr>
  <p:slideViewPr>
    <p:cSldViewPr snapToGrid="0" snapToObjects="1" showGuides="1">
      <p:cViewPr varScale="1">
        <p:scale>
          <a:sx n="130" d="100"/>
          <a:sy n="130" d="100"/>
        </p:scale>
        <p:origin x="200" y="272"/>
      </p:cViewPr>
      <p:guideLst>
        <p:guide pos="5586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9CD7-F662-5840-8E9A-120CE57709F9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55EF3-159F-A741-9DF0-03E9BE361EC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181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578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330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732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745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009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139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482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0851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55EF3-159F-A741-9DF0-03E9BE361EC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586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B719-FE24-B547-A9B7-1A1DADEB7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AB2921-F837-2B4C-8B9C-C6FE139D0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345FC-867A-2B43-BC01-36C293290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3A9F3-BEE4-924D-9571-84F887C1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C379-2A38-F149-9F0F-5804C23E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45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87FF-BFE2-CF4B-B993-5DC0FE95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F647C-BE34-0F4F-9085-C1E2329C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402AF-7168-9240-9B5B-A91ADC04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D3229-1840-1D42-BAC5-3BEBF398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206A3-97FC-5042-BE65-5AA95015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713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D8043-B81F-6C40-B277-95CF43A93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8C5B5-3722-D549-AD66-0A46E4CB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343E6-C502-814E-B899-CE920DE6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7C950-269A-6F4C-93A1-1BF0A51E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12C22-521B-364E-B5CA-04D569A1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97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51D8-81C5-0043-9444-50EB67E2A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3D86F-C4D9-0A4F-8311-C9638F92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7FD83-46B4-1348-928D-47B5C02E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F5D36-F4BF-1C47-962E-A70A0DD1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A2EA0-49DD-E941-AA80-A8CBFE8C3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5833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540D8-4941-4741-96C1-7E502309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3BEA0-5AAF-DE48-9282-759C78106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A84EA-8253-1B40-8134-4285B8F3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D7986-B2C4-F542-933D-D9178012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0F60-0B22-A540-883E-F1A15527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65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28B5-B643-E546-A141-08A8FEFF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BA594-CE52-674C-BF79-BDFCA8130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45908-F7F5-6F4B-B244-3EB34FFC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1FA25-080D-F641-9ADB-B9D6F61E5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93780-DF45-0144-8DBC-968972C04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76696-4E3D-0E4C-AACD-4243E3FD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775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723C-704A-9545-9F74-CD8CB351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75740-EFF8-C64C-A6CC-E8FFA697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7E3E1E-6C55-4649-98F2-6E938484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82768-C46A-0E42-AC94-004DFCB4F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8EBEE-2F81-FD43-906F-F2F47AD93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CAE20B-1C7C-B14E-A234-74B0EAA5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A8E847-4DED-0343-B52A-2F3FB927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E6F4F-4AE3-B84E-8202-46524BBF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652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2302-17B3-B941-B871-73B34CC6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A9451-D357-234C-A22E-EAF97528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AD4D3-A6F9-EA49-9F8D-47CDD3A5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2DC7E-6F21-064B-96CA-AE6E30129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118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9E88C5-6AFE-2F4F-8032-70F65A78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88D5A-8F4A-024F-A4C7-38BCFD94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4E1D9-64F3-1B40-93B3-E2AE43F4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787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F8E8-6984-C44E-9070-1775E62F4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91E0-D40D-C746-BA94-EF70E6B4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B7CF1-FD6E-0C43-87E1-1AAA7B739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3C1FD-753D-9741-AEE3-959EB592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C5082-1DD5-E849-9A1E-69E4B6F4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3D81CE-FC4A-2E45-83CD-FC839D5CB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281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D0DA-9A6E-E84C-890F-DAECF821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615F2-7DFB-3147-AFCC-746B47F05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A2A67-E392-6442-A85E-10FAF42C4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4438-42EE-2E4F-AB16-6FC74259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CE32A-EF44-464C-A68E-E01912A1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3A388-2E5D-B845-BDDF-A3C3BEF1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589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FAE40E-9667-7C4A-8654-7BEF19DF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6715-BB2C-B440-BE7C-E0B6ECA48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492-1627-C14E-A9D3-11CA7AAC0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21DFD-4022-0646-B6D1-F66424D9F8A5}" type="datetimeFigureOut">
              <a:rPr lang="x-none" smtClean="0"/>
              <a:t>28/08/2020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4D165-B6B8-CA44-888C-CECFA4F53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3EE3F-5549-964E-B660-E44ACEC0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C883-3CA6-2949-80E6-BC72401C2C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306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wil-destem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tiff"/><Relationship Id="rId11" Type="http://schemas.openxmlformats.org/officeDocument/2006/relationships/hyperlink" Target="http://www.wil-destem.nl/" TargetMode="External"/><Relationship Id="rId5" Type="http://schemas.openxmlformats.org/officeDocument/2006/relationships/image" Target="../media/image5.tiff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7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www.wil-destem.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00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0.png"/><Relationship Id="rId4" Type="http://schemas.openxmlformats.org/officeDocument/2006/relationships/image" Target="../media/image2.png"/><Relationship Id="rId9" Type="http://schemas.openxmlformats.org/officeDocument/2006/relationships/hyperlink" Target="http://www.wil-destem.nl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30.png"/><Relationship Id="rId10" Type="http://schemas.openxmlformats.org/officeDocument/2006/relationships/hyperlink" Target="http://www.wil-destem.nl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audio" Target="../media/audio1.mp4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12" Type="http://schemas.openxmlformats.org/officeDocument/2006/relationships/hyperlink" Target="http://www.wil-destem.n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830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tif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audio" Target="../media/audio2.mp4"/><Relationship Id="rId5" Type="http://schemas.openxmlformats.org/officeDocument/2006/relationships/image" Target="../media/image2.png"/><Relationship Id="rId10" Type="http://schemas.openxmlformats.org/officeDocument/2006/relationships/hyperlink" Target="http://www.wil-destem.nl/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9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12" Type="http://schemas.openxmlformats.org/officeDocument/2006/relationships/audio" Target="../media/audio2.mp4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hyperlink" Target="http://www.wil-destem.nl/" TargetMode="External"/><Relationship Id="rId5" Type="http://schemas.openxmlformats.org/officeDocument/2006/relationships/image" Target="../media/image14.tiff"/><Relationship Id="rId10" Type="http://schemas.openxmlformats.org/officeDocument/2006/relationships/image" Target="../media/image920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920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12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tiff"/><Relationship Id="rId5" Type="http://schemas.openxmlformats.org/officeDocument/2006/relationships/image" Target="../media/image15.png"/><Relationship Id="rId10" Type="http://schemas.openxmlformats.org/officeDocument/2006/relationships/image" Target="../media/image19.tiff"/><Relationship Id="rId4" Type="http://schemas.openxmlformats.org/officeDocument/2006/relationships/image" Target="../media/image2.png"/><Relationship Id="rId9" Type="http://schemas.openxmlformats.org/officeDocument/2006/relationships/image" Target="../media/image18.tiff"/><Relationship Id="rId14" Type="http://schemas.openxmlformats.org/officeDocument/2006/relationships/hyperlink" Target="http://www.wil-destem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DA60153-291C-D942-835E-09DEBE9C3089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2730377" y="2861937"/>
            <a:chExt cx="6483740" cy="18964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AB442A-BF8F-BC46-89C9-A4A5092E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377" y="2861937"/>
              <a:ext cx="6483740" cy="18964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1799B8-FB18-C242-8398-9F6ED84F94BF}"/>
                </a:ext>
              </a:extLst>
            </p:cNvPr>
            <p:cNvSpPr/>
            <p:nvPr/>
          </p:nvSpPr>
          <p:spPr>
            <a:xfrm>
              <a:off x="5149049" y="4332303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AF65EE-C4B3-4A4A-9392-6D838380BC6A}"/>
                </a:ext>
              </a:extLst>
            </p:cNvPr>
            <p:cNvSpPr/>
            <p:nvPr/>
          </p:nvSpPr>
          <p:spPr>
            <a:xfrm>
              <a:off x="5614552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84FA9A-D414-8846-BA32-8AE617681C7F}"/>
                </a:ext>
              </a:extLst>
            </p:cNvPr>
            <p:cNvSpPr/>
            <p:nvPr/>
          </p:nvSpPr>
          <p:spPr>
            <a:xfrm>
              <a:off x="6078125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ABF460-F4B2-3944-B36A-4F1D4837059A}"/>
                </a:ext>
              </a:extLst>
            </p:cNvPr>
            <p:cNvSpPr/>
            <p:nvPr/>
          </p:nvSpPr>
          <p:spPr>
            <a:xfrm>
              <a:off x="6549789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C2267A-BDB8-0148-85E2-68241F1FB370}"/>
                </a:ext>
              </a:extLst>
            </p:cNvPr>
            <p:cNvSpPr/>
            <p:nvPr/>
          </p:nvSpPr>
          <p:spPr>
            <a:xfrm>
              <a:off x="7013362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50DC65-58E9-A846-A001-1E3A773C0A7D}"/>
                </a:ext>
              </a:extLst>
            </p:cNvPr>
            <p:cNvSpPr/>
            <p:nvPr/>
          </p:nvSpPr>
          <p:spPr>
            <a:xfrm>
              <a:off x="7474431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C7808B-596A-2B4E-A6F6-04E9420ECA87}"/>
                </a:ext>
              </a:extLst>
            </p:cNvPr>
            <p:cNvSpPr/>
            <p:nvPr/>
          </p:nvSpPr>
          <p:spPr>
            <a:xfrm>
              <a:off x="7935500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1086CB-8514-B74C-91F9-115FB0D59114}"/>
                </a:ext>
              </a:extLst>
            </p:cNvPr>
            <p:cNvSpPr/>
            <p:nvPr/>
          </p:nvSpPr>
          <p:spPr>
            <a:xfrm>
              <a:off x="8378585" y="4341180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2D27B5-EB2D-604D-84F0-996E9E794126}"/>
                </a:ext>
              </a:extLst>
            </p:cNvPr>
            <p:cNvSpPr/>
            <p:nvPr/>
          </p:nvSpPr>
          <p:spPr>
            <a:xfrm>
              <a:off x="8844088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97BAE4-8630-C047-A00F-D4180773C278}"/>
                </a:ext>
              </a:extLst>
            </p:cNvPr>
            <p:cNvSpPr/>
            <p:nvPr/>
          </p:nvSpPr>
          <p:spPr>
            <a:xfrm>
              <a:off x="2823084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573C1A-B493-7748-A952-03E7BA131502}"/>
                </a:ext>
              </a:extLst>
            </p:cNvPr>
            <p:cNvSpPr/>
            <p:nvPr/>
          </p:nvSpPr>
          <p:spPr>
            <a:xfrm>
              <a:off x="3294748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EED176-6872-1842-BDFC-7390ABB67FD9}"/>
                </a:ext>
              </a:extLst>
            </p:cNvPr>
            <p:cNvSpPr/>
            <p:nvPr/>
          </p:nvSpPr>
          <p:spPr>
            <a:xfrm>
              <a:off x="3758321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261A63-7416-A04D-AE3D-C2E30D5C5EEF}"/>
                </a:ext>
              </a:extLst>
            </p:cNvPr>
            <p:cNvSpPr/>
            <p:nvPr/>
          </p:nvSpPr>
          <p:spPr>
            <a:xfrm>
              <a:off x="4219390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808F0D-F593-6F4C-8DD8-39D39ECA7936}"/>
                </a:ext>
              </a:extLst>
            </p:cNvPr>
            <p:cNvSpPr/>
            <p:nvPr/>
          </p:nvSpPr>
          <p:spPr>
            <a:xfrm>
              <a:off x="4680459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3F7E-177D-8441-8CAA-28E2D420A317}"/>
              </a:ext>
            </a:extLst>
          </p:cNvPr>
          <p:cNvSpPr/>
          <p:nvPr/>
        </p:nvSpPr>
        <p:spPr>
          <a:xfrm>
            <a:off x="1585346" y="13701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Voor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ons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oor</a:t>
            </a:r>
            <a:r>
              <a:rPr lang="en-GB" sz="1400" dirty="0">
                <a:solidFill>
                  <a:srgbClr val="000000"/>
                </a:solidFill>
              </a:rPr>
              <a:t> is de </a:t>
            </a:r>
            <a:r>
              <a:rPr lang="en-GB" sz="1400" dirty="0" err="1">
                <a:solidFill>
                  <a:srgbClr val="000000"/>
                </a:solidFill>
              </a:rPr>
              <a:t>afstand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tussen</a:t>
            </a:r>
            <a:r>
              <a:rPr lang="en-GB" sz="1400" dirty="0">
                <a:solidFill>
                  <a:srgbClr val="000000"/>
                </a:solidFill>
              </a:rPr>
              <a:t> 220 Hz </a:t>
            </a:r>
            <a:r>
              <a:rPr lang="en-GB" sz="1400" dirty="0" err="1">
                <a:solidFill>
                  <a:srgbClr val="000000"/>
                </a:solidFill>
              </a:rPr>
              <a:t>en</a:t>
            </a:r>
            <a:r>
              <a:rPr lang="en-GB" sz="1400" dirty="0">
                <a:solidFill>
                  <a:srgbClr val="000000"/>
                </a:solidFill>
              </a:rPr>
              <a:t> 440 Hz  </a:t>
            </a:r>
            <a:r>
              <a:rPr lang="en-GB" sz="1400" dirty="0" err="1">
                <a:solidFill>
                  <a:srgbClr val="000000"/>
                </a:solidFill>
              </a:rPr>
              <a:t>gelijk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aan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marL="79375" fontAlgn="base"/>
            <a:r>
              <a:rPr lang="en-GB" sz="1400" dirty="0">
                <a:solidFill>
                  <a:srgbClr val="000000"/>
                </a:solidFill>
              </a:rPr>
              <a:t>de </a:t>
            </a:r>
            <a:r>
              <a:rPr lang="en-GB" sz="1400" dirty="0" err="1">
                <a:solidFill>
                  <a:srgbClr val="000000"/>
                </a:solidFill>
              </a:rPr>
              <a:t>afstand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tussen</a:t>
            </a:r>
            <a:r>
              <a:rPr lang="en-GB" sz="1400" dirty="0">
                <a:solidFill>
                  <a:srgbClr val="000000"/>
                </a:solidFill>
              </a:rPr>
              <a:t> 110 Hz </a:t>
            </a:r>
            <a:r>
              <a:rPr lang="en-GB" sz="1400" dirty="0" err="1">
                <a:solidFill>
                  <a:srgbClr val="000000"/>
                </a:solidFill>
              </a:rPr>
              <a:t>en</a:t>
            </a:r>
            <a:r>
              <a:rPr lang="en-GB" sz="1400" dirty="0">
                <a:solidFill>
                  <a:srgbClr val="000000"/>
                </a:solidFill>
              </a:rPr>
              <a:t> 220 Hz, </a:t>
            </a:r>
          </a:p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een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octaaf</a:t>
            </a:r>
            <a:r>
              <a:rPr lang="en-GB" sz="14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8" name="Picture 4" descr="Muzieknoten op de notenbalk">
            <a:extLst>
              <a:ext uri="{FF2B5EF4-FFF2-40B4-BE49-F238E27FC236}">
                <a16:creationId xmlns:a16="http://schemas.microsoft.com/office/drawing/2014/main" id="{F223AA55-442F-9A43-8957-6B4741953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6123" y="2467992"/>
            <a:ext cx="3138172" cy="7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9BACD-5DB9-484F-A768-BA66810A4208}"/>
              </a:ext>
            </a:extLst>
          </p:cNvPr>
          <p:cNvCxnSpPr/>
          <p:nvPr/>
        </p:nvCxnSpPr>
        <p:spPr>
          <a:xfrm>
            <a:off x="5198375" y="2325626"/>
            <a:ext cx="0" cy="3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DCCF0D-69EC-2443-A8AF-E0424817B3EB}"/>
              </a:ext>
            </a:extLst>
          </p:cNvPr>
          <p:cNvCxnSpPr>
            <a:cxnSpLocks/>
          </p:cNvCxnSpPr>
          <p:nvPr/>
        </p:nvCxnSpPr>
        <p:spPr>
          <a:xfrm>
            <a:off x="5336108" y="2467992"/>
            <a:ext cx="30127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B2B75CB-5870-414C-911B-39FAD12D4C83}"/>
              </a:ext>
            </a:extLst>
          </p:cNvPr>
          <p:cNvSpPr txBox="1"/>
          <p:nvPr/>
        </p:nvSpPr>
        <p:spPr>
          <a:xfrm>
            <a:off x="6422347" y="246922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solidFill>
                  <a:srgbClr val="0070C0"/>
                </a:solidFill>
              </a:rPr>
              <a:t>Octaaf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B906729-1CB4-B647-924B-55E9361C8B5F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7750212" y="2263803"/>
            <a:ext cx="18150" cy="56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D0FF8F4-7A1E-3445-99E6-A147DB298B53}"/>
              </a:ext>
            </a:extLst>
          </p:cNvPr>
          <p:cNvSpPr txBox="1"/>
          <p:nvPr/>
        </p:nvSpPr>
        <p:spPr>
          <a:xfrm>
            <a:off x="7182304" y="283151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600" dirty="0">
                <a:solidFill>
                  <a:srgbClr val="0070C0"/>
                </a:solidFill>
              </a:rPr>
              <a:t>A4 = 440 Hz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9E46D4A4-9683-E743-B604-111F74FF0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EDAC387-BE63-E84A-88B6-331CDE512D28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8696E4D-6EE5-B941-A88C-30284FFDB9F3}"/>
              </a:ext>
            </a:extLst>
          </p:cNvPr>
          <p:cNvCxnSpPr/>
          <p:nvPr/>
        </p:nvCxnSpPr>
        <p:spPr>
          <a:xfrm>
            <a:off x="8440245" y="2322826"/>
            <a:ext cx="0" cy="3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6CCD743-A9C1-3846-9528-75D330F292EF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7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664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DA60153-291C-D942-835E-09DEBE9C3089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2730377" y="2861937"/>
            <a:chExt cx="6483740" cy="18964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AB442A-BF8F-BC46-89C9-A4A5092EB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377" y="2861937"/>
              <a:ext cx="6483740" cy="189649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1799B8-FB18-C242-8398-9F6ED84F94BF}"/>
                </a:ext>
              </a:extLst>
            </p:cNvPr>
            <p:cNvSpPr/>
            <p:nvPr/>
          </p:nvSpPr>
          <p:spPr>
            <a:xfrm>
              <a:off x="5149049" y="4332303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AF65EE-C4B3-4A4A-9392-6D838380BC6A}"/>
                </a:ext>
              </a:extLst>
            </p:cNvPr>
            <p:cNvSpPr/>
            <p:nvPr/>
          </p:nvSpPr>
          <p:spPr>
            <a:xfrm>
              <a:off x="5614552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84FA9A-D414-8846-BA32-8AE617681C7F}"/>
                </a:ext>
              </a:extLst>
            </p:cNvPr>
            <p:cNvSpPr/>
            <p:nvPr/>
          </p:nvSpPr>
          <p:spPr>
            <a:xfrm>
              <a:off x="6078125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ABF460-F4B2-3944-B36A-4F1D4837059A}"/>
                </a:ext>
              </a:extLst>
            </p:cNvPr>
            <p:cNvSpPr/>
            <p:nvPr/>
          </p:nvSpPr>
          <p:spPr>
            <a:xfrm>
              <a:off x="6549789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C2267A-BDB8-0148-85E2-68241F1FB370}"/>
                </a:ext>
              </a:extLst>
            </p:cNvPr>
            <p:cNvSpPr/>
            <p:nvPr/>
          </p:nvSpPr>
          <p:spPr>
            <a:xfrm>
              <a:off x="7013362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50DC65-58E9-A846-A001-1E3A773C0A7D}"/>
                </a:ext>
              </a:extLst>
            </p:cNvPr>
            <p:cNvSpPr/>
            <p:nvPr/>
          </p:nvSpPr>
          <p:spPr>
            <a:xfrm>
              <a:off x="7474431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C7808B-596A-2B4E-A6F6-04E9420ECA87}"/>
                </a:ext>
              </a:extLst>
            </p:cNvPr>
            <p:cNvSpPr/>
            <p:nvPr/>
          </p:nvSpPr>
          <p:spPr>
            <a:xfrm>
              <a:off x="7935500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1086CB-8514-B74C-91F9-115FB0D59114}"/>
                </a:ext>
              </a:extLst>
            </p:cNvPr>
            <p:cNvSpPr/>
            <p:nvPr/>
          </p:nvSpPr>
          <p:spPr>
            <a:xfrm>
              <a:off x="8378585" y="4341180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2D27B5-EB2D-604D-84F0-996E9E794126}"/>
                </a:ext>
              </a:extLst>
            </p:cNvPr>
            <p:cNvSpPr/>
            <p:nvPr/>
          </p:nvSpPr>
          <p:spPr>
            <a:xfrm>
              <a:off x="8844088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97BAE4-8630-C047-A00F-D4180773C278}"/>
                </a:ext>
              </a:extLst>
            </p:cNvPr>
            <p:cNvSpPr/>
            <p:nvPr/>
          </p:nvSpPr>
          <p:spPr>
            <a:xfrm>
              <a:off x="2823084" y="4340845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573C1A-B493-7748-A952-03E7BA131502}"/>
                </a:ext>
              </a:extLst>
            </p:cNvPr>
            <p:cNvSpPr/>
            <p:nvPr/>
          </p:nvSpPr>
          <p:spPr>
            <a:xfrm>
              <a:off x="3294748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EED176-6872-1842-BDFC-7390ABB67FD9}"/>
                </a:ext>
              </a:extLst>
            </p:cNvPr>
            <p:cNvSpPr/>
            <p:nvPr/>
          </p:nvSpPr>
          <p:spPr>
            <a:xfrm>
              <a:off x="3758321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261A63-7416-A04D-AE3D-C2E30D5C5EEF}"/>
                </a:ext>
              </a:extLst>
            </p:cNvPr>
            <p:cNvSpPr/>
            <p:nvPr/>
          </p:nvSpPr>
          <p:spPr>
            <a:xfrm>
              <a:off x="4219390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808F0D-F593-6F4C-8DD8-39D39ECA7936}"/>
                </a:ext>
              </a:extLst>
            </p:cNvPr>
            <p:cNvSpPr/>
            <p:nvPr/>
          </p:nvSpPr>
          <p:spPr>
            <a:xfrm>
              <a:off x="4680459" y="4349722"/>
              <a:ext cx="266331" cy="3373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38503F7E-177D-8441-8CAA-28E2D420A317}"/>
              </a:ext>
            </a:extLst>
          </p:cNvPr>
          <p:cNvSpPr/>
          <p:nvPr/>
        </p:nvSpPr>
        <p:spPr>
          <a:xfrm>
            <a:off x="1585346" y="137015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Voor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ons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oor</a:t>
            </a:r>
            <a:r>
              <a:rPr lang="en-GB" sz="1400" dirty="0">
                <a:solidFill>
                  <a:srgbClr val="000000"/>
                </a:solidFill>
              </a:rPr>
              <a:t> is de </a:t>
            </a:r>
            <a:r>
              <a:rPr lang="en-GB" sz="1400" dirty="0" err="1">
                <a:solidFill>
                  <a:srgbClr val="000000"/>
                </a:solidFill>
              </a:rPr>
              <a:t>afstand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tussen</a:t>
            </a:r>
            <a:r>
              <a:rPr lang="en-GB" sz="1400" dirty="0">
                <a:solidFill>
                  <a:srgbClr val="000000"/>
                </a:solidFill>
              </a:rPr>
              <a:t> 220 Hz </a:t>
            </a:r>
            <a:r>
              <a:rPr lang="en-GB" sz="1400" dirty="0" err="1">
                <a:solidFill>
                  <a:srgbClr val="000000"/>
                </a:solidFill>
              </a:rPr>
              <a:t>en</a:t>
            </a:r>
            <a:r>
              <a:rPr lang="en-GB" sz="1400" dirty="0">
                <a:solidFill>
                  <a:srgbClr val="000000"/>
                </a:solidFill>
              </a:rPr>
              <a:t> 440 Hz  </a:t>
            </a:r>
            <a:r>
              <a:rPr lang="en-GB" sz="1400" dirty="0" err="1">
                <a:solidFill>
                  <a:srgbClr val="000000"/>
                </a:solidFill>
              </a:rPr>
              <a:t>gelijk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aan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marL="79375" fontAlgn="base"/>
            <a:r>
              <a:rPr lang="en-GB" sz="1400" dirty="0">
                <a:solidFill>
                  <a:srgbClr val="000000"/>
                </a:solidFill>
              </a:rPr>
              <a:t>de </a:t>
            </a:r>
            <a:r>
              <a:rPr lang="en-GB" sz="1400" dirty="0" err="1">
                <a:solidFill>
                  <a:srgbClr val="000000"/>
                </a:solidFill>
              </a:rPr>
              <a:t>afstand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tussen</a:t>
            </a:r>
            <a:r>
              <a:rPr lang="en-GB" sz="1400" dirty="0">
                <a:solidFill>
                  <a:srgbClr val="000000"/>
                </a:solidFill>
              </a:rPr>
              <a:t> 110 Hz </a:t>
            </a:r>
            <a:r>
              <a:rPr lang="en-GB" sz="1400" dirty="0" err="1">
                <a:solidFill>
                  <a:srgbClr val="000000"/>
                </a:solidFill>
              </a:rPr>
              <a:t>en</a:t>
            </a:r>
            <a:r>
              <a:rPr lang="en-GB" sz="1400" dirty="0">
                <a:solidFill>
                  <a:srgbClr val="000000"/>
                </a:solidFill>
              </a:rPr>
              <a:t> 220 Hz, </a:t>
            </a:r>
          </a:p>
          <a:p>
            <a:pPr marL="79375" fontAlgn="base"/>
            <a:r>
              <a:rPr lang="en-GB" sz="1400" dirty="0" err="1">
                <a:solidFill>
                  <a:srgbClr val="000000"/>
                </a:solidFill>
              </a:rPr>
              <a:t>een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dirty="0" err="1">
                <a:solidFill>
                  <a:srgbClr val="000000"/>
                </a:solidFill>
              </a:rPr>
              <a:t>octaaf</a:t>
            </a:r>
            <a:r>
              <a:rPr lang="en-GB" sz="14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EE1DAB-AA83-744F-A89B-A6A6797C12C3}"/>
              </a:ext>
            </a:extLst>
          </p:cNvPr>
          <p:cNvGrpSpPr>
            <a:grpSpLocks noChangeAspect="1"/>
          </p:cNvGrpSpPr>
          <p:nvPr/>
        </p:nvGrpSpPr>
        <p:grpSpPr>
          <a:xfrm>
            <a:off x="651744" y="4667914"/>
            <a:ext cx="6245748" cy="1754112"/>
            <a:chOff x="661080" y="4063978"/>
            <a:chExt cx="5818646" cy="163416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96B5454-206A-B14E-B49E-B2B90572A1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000966" y="1724092"/>
              <a:ext cx="1034131" cy="571390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57FEE21-4D26-0A4B-9FFF-E983C9C90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3479668" y="5316762"/>
              <a:ext cx="656047" cy="10444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FCA8161-90FB-A645-94A1-6D71572F3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934522" y="5303535"/>
              <a:ext cx="656047" cy="13316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9373E1A-F3C6-4C41-B4B2-B17A6F2B5081}"/>
                </a:ext>
              </a:extLst>
            </p:cNvPr>
            <p:cNvSpPr/>
            <p:nvPr/>
          </p:nvSpPr>
          <p:spPr>
            <a:xfrm>
              <a:off x="6362058" y="4261814"/>
              <a:ext cx="117668" cy="76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58" name="Picture 4" descr="Muzieknoten op de notenbalk">
            <a:extLst>
              <a:ext uri="{FF2B5EF4-FFF2-40B4-BE49-F238E27FC236}">
                <a16:creationId xmlns:a16="http://schemas.microsoft.com/office/drawing/2014/main" id="{F223AA55-442F-9A43-8957-6B4741953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46123" y="2467992"/>
            <a:ext cx="3138172" cy="7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D9BACD-5DB9-484F-A768-BA66810A4208}"/>
              </a:ext>
            </a:extLst>
          </p:cNvPr>
          <p:cNvCxnSpPr/>
          <p:nvPr/>
        </p:nvCxnSpPr>
        <p:spPr>
          <a:xfrm>
            <a:off x="5198375" y="2325626"/>
            <a:ext cx="0" cy="3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72B6A17-8E0E-4245-A33D-370A921609A5}"/>
              </a:ext>
            </a:extLst>
          </p:cNvPr>
          <p:cNvCxnSpPr/>
          <p:nvPr/>
        </p:nvCxnSpPr>
        <p:spPr>
          <a:xfrm>
            <a:off x="8440245" y="2322826"/>
            <a:ext cx="0" cy="357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ADCCF0D-69EC-2443-A8AF-E0424817B3EB}"/>
              </a:ext>
            </a:extLst>
          </p:cNvPr>
          <p:cNvCxnSpPr>
            <a:cxnSpLocks/>
          </p:cNvCxnSpPr>
          <p:nvPr/>
        </p:nvCxnSpPr>
        <p:spPr>
          <a:xfrm>
            <a:off x="5336108" y="2467992"/>
            <a:ext cx="301277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B2B75CB-5870-414C-911B-39FAD12D4C83}"/>
              </a:ext>
            </a:extLst>
          </p:cNvPr>
          <p:cNvSpPr txBox="1"/>
          <p:nvPr/>
        </p:nvSpPr>
        <p:spPr>
          <a:xfrm>
            <a:off x="6422347" y="2469226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solidFill>
                  <a:srgbClr val="0070C0"/>
                </a:solidFill>
              </a:rPr>
              <a:t>Octaaf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B906729-1CB4-B647-924B-55E9361C8B5F}"/>
              </a:ext>
            </a:extLst>
          </p:cNvPr>
          <p:cNvCxnSpPr>
            <a:cxnSpLocks/>
            <a:stCxn id="68" idx="0"/>
          </p:cNvCxnSpPr>
          <p:nvPr/>
        </p:nvCxnSpPr>
        <p:spPr>
          <a:xfrm flipH="1" flipV="1">
            <a:off x="7750212" y="2263803"/>
            <a:ext cx="18150" cy="567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D0FF8F4-7A1E-3445-99E6-A147DB298B53}"/>
              </a:ext>
            </a:extLst>
          </p:cNvPr>
          <p:cNvSpPr txBox="1"/>
          <p:nvPr/>
        </p:nvSpPr>
        <p:spPr>
          <a:xfrm>
            <a:off x="7182304" y="283151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600" dirty="0">
                <a:solidFill>
                  <a:srgbClr val="0070C0"/>
                </a:solidFill>
              </a:rPr>
              <a:t>A4 = 440 Hz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B2D3CA2-2ECD-8644-8969-6B338986CB79}"/>
                  </a:ext>
                </a:extLst>
              </p:cNvPr>
              <p:cNvSpPr/>
              <p:nvPr/>
            </p:nvSpPr>
            <p:spPr>
              <a:xfrm>
                <a:off x="1103826" y="3196122"/>
                <a:ext cx="5122492" cy="114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" algn="ctr" fontAlgn="base"/>
                <a:r>
                  <a:rPr lang="en-GB" sz="1400" dirty="0">
                    <a:solidFill>
                      <a:srgbClr val="000000"/>
                    </a:solidFill>
                  </a:rPr>
                  <a:t>Het MIDI-</a:t>
                </a:r>
                <a:r>
                  <a:rPr lang="en-GB" sz="1400" dirty="0" err="1">
                    <a:solidFill>
                      <a:srgbClr val="000000"/>
                    </a:solidFill>
                  </a:rPr>
                  <a:t>getal</a:t>
                </a:r>
                <a:r>
                  <a:rPr lang="en-GB" sz="1400" dirty="0">
                    <a:solidFill>
                      <a:srgbClr val="000000"/>
                    </a:solidFill>
                  </a:rPr>
                  <a:t> (Musical Instrument Digital Interface) </a:t>
                </a:r>
                <a:r>
                  <a:rPr lang="en-GB" sz="1400" dirty="0" err="1">
                    <a:solidFill>
                      <a:srgbClr val="000000"/>
                    </a:solidFill>
                  </a:rPr>
                  <a:t>voor</a:t>
                </a:r>
                <a:r>
                  <a:rPr lang="en-GB" sz="1400" dirty="0">
                    <a:solidFill>
                      <a:srgbClr val="000000"/>
                    </a:solidFill>
                  </a:rPr>
                  <a:t> A4 is 69.</a:t>
                </a:r>
                <a:endParaRPr lang="en-GB" sz="1400" b="0" i="0" dirty="0">
                  <a:solidFill>
                    <a:srgbClr val="000000"/>
                  </a:solidFill>
                  <a:effectLst/>
                </a:endParaRPr>
              </a:p>
              <a:p>
                <a:pPr marL="79375" fontAlgn="base"/>
                <a:endParaRPr lang="en-GB" sz="800" dirty="0">
                  <a:solidFill>
                    <a:srgbClr val="000000"/>
                  </a:solidFill>
                </a:endParaRPr>
              </a:p>
              <a:p>
                <a:pPr marL="79375" algn="ctr" fontAlgn="base"/>
                <a:r>
                  <a:rPr lang="en-GB" sz="1400" dirty="0" err="1">
                    <a:solidFill>
                      <a:srgbClr val="000000"/>
                    </a:solidFill>
                  </a:rPr>
                  <a:t>Verband</a:t>
                </a:r>
                <a:r>
                  <a:rPr lang="en-GB" sz="1400" dirty="0">
                    <a:solidFill>
                      <a:srgbClr val="000000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00000"/>
                    </a:solidFill>
                  </a:rPr>
                  <a:t>frequentie</a:t>
                </a:r>
                <a:r>
                  <a:rPr lang="en-GB" sz="1400" dirty="0">
                    <a:solidFill>
                      <a:srgbClr val="000000"/>
                    </a:solidFill>
                  </a:rPr>
                  <a:t> </a:t>
                </a:r>
                <a:r>
                  <a:rPr lang="en-GB" sz="1400" dirty="0" err="1">
                    <a:solidFill>
                      <a:srgbClr val="000000"/>
                    </a:solidFill>
                  </a:rPr>
                  <a:t>en</a:t>
                </a:r>
                <a:r>
                  <a:rPr lang="en-GB" sz="1400" dirty="0">
                    <a:solidFill>
                      <a:srgbClr val="000000"/>
                    </a:solidFill>
                  </a:rPr>
                  <a:t> MIDI-</a:t>
                </a:r>
                <a:r>
                  <a:rPr lang="en-GB" sz="1400" dirty="0" err="1">
                    <a:solidFill>
                      <a:srgbClr val="000000"/>
                    </a:solidFill>
                  </a:rPr>
                  <a:t>getallen</a:t>
                </a:r>
                <a:endParaRPr lang="en-GB" sz="1400" dirty="0">
                  <a:solidFill>
                    <a:srgbClr val="000000"/>
                  </a:solidFill>
                </a:endParaRPr>
              </a:p>
              <a:p>
                <a:pPr marL="79375" fontAlgn="base"/>
                <a:endParaRPr lang="en-GB" sz="900" dirty="0">
                  <a:solidFill>
                    <a:srgbClr val="000000"/>
                  </a:solidFill>
                </a:endParaRPr>
              </a:p>
              <a:p>
                <a:pPr marL="79375" algn="ctr" fontAlgn="base"/>
                <a:r>
                  <a:rPr lang="en-GB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=69+ 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</m:den>
                    </m:f>
                  </m:oMath>
                </a14:m>
                <a:r>
                  <a:rPr lang="en-GB" sz="1600" b="0" i="0" dirty="0">
                    <a:solidFill>
                      <a:srgbClr val="0070C0"/>
                    </a:solidFill>
                    <a:effectLst/>
                  </a:rPr>
                  <a:t>.-2</a:t>
                </a:r>
                <a:endParaRPr lang="en-GB" sz="1600" b="0" i="0" dirty="0">
                  <a:solidFill>
                    <a:srgbClr val="00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B2D3CA2-2ECD-8644-8969-6B338986C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26" y="3196122"/>
                <a:ext cx="5122492" cy="1142108"/>
              </a:xfrm>
              <a:prstGeom prst="rect">
                <a:avLst/>
              </a:prstGeom>
              <a:blipFill>
                <a:blip r:embed="rId9"/>
                <a:stretch>
                  <a:fillRect t="-2222" b="-111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id="{9E46D4A4-9683-E743-B604-111F74FF05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EDAC387-BE63-E84A-88B6-331CDE512D28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D29D72-9A20-3B43-BB79-C1E7CC6864E6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1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144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C88347-F780-344F-824D-71C27FDCFCC5}"/>
              </a:ext>
            </a:extLst>
          </p:cNvPr>
          <p:cNvGrpSpPr/>
          <p:nvPr/>
        </p:nvGrpSpPr>
        <p:grpSpPr>
          <a:xfrm>
            <a:off x="7109866" y="2263803"/>
            <a:ext cx="4501380" cy="764671"/>
            <a:chOff x="6532812" y="2263803"/>
            <a:chExt cx="4501380" cy="76467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47F6F00-E774-6F4A-8CF9-255DC5C17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158" y="2263803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985316-44B1-C641-82F3-5B9B3CE68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6419" y="2274160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075218-2B4B-0147-8BA8-DAF3FCA73A76}"/>
                </a:ext>
              </a:extLst>
            </p:cNvPr>
            <p:cNvSpPr txBox="1"/>
            <p:nvPr/>
          </p:nvSpPr>
          <p:spPr>
            <a:xfrm>
              <a:off x="6532812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A4 = 440 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B91745-D25B-AA43-8DCC-E704EEE50AE8}"/>
                </a:ext>
              </a:extLst>
            </p:cNvPr>
            <p:cNvSpPr txBox="1"/>
            <p:nvPr/>
          </p:nvSpPr>
          <p:spPr>
            <a:xfrm>
              <a:off x="9738645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A5 = 880 Hz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032E1-5560-0647-85C8-F303F2B64CC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174" y="2855642"/>
              <a:ext cx="1417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F27DF0-E0FA-DA44-B2F2-A44EB798C60E}"/>
                </a:ext>
              </a:extLst>
            </p:cNvPr>
            <p:cNvSpPr txBox="1"/>
            <p:nvPr/>
          </p:nvSpPr>
          <p:spPr>
            <a:xfrm>
              <a:off x="8523320" y="248244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x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500902-39E1-A04F-805F-BCDBAAC4C7CB}"/>
                  </a:ext>
                </a:extLst>
              </p:cNvPr>
              <p:cNvSpPr/>
              <p:nvPr/>
            </p:nvSpPr>
            <p:spPr>
              <a:xfrm>
                <a:off x="775451" y="2445164"/>
                <a:ext cx="4422922" cy="167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toonafstand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tussen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naastliggende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even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groot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  <a:p>
                <a:pPr fontAlgn="base"/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Deze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verhouding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gelijk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aan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a:rPr lang="en-US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=1,05946309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fontAlgn="base"/>
                <a:endParaRPr lang="en-GB" sz="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A#4 is 1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semitoon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A#4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466.1 Hz</a:t>
                </a: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B4 is 2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semitonen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B4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493.8 Hz</a:t>
                </a: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A5 is 12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semitonen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A5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880 Hz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500902-39E1-A04F-805F-BCDBAAC4C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1" y="2445164"/>
                <a:ext cx="4422922" cy="1675267"/>
              </a:xfrm>
              <a:prstGeom prst="rect">
                <a:avLst/>
              </a:prstGeom>
              <a:blipFill>
                <a:blip r:embed="rId5"/>
                <a:stretch>
                  <a:fillRect l="-287" t="-758" b="-151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E1AAB489-CFA5-5C46-9E7D-91BDC33C1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1B326BA-0FD0-FB4F-A403-EAFC4EE6109F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DA763F-D415-5D4B-86C1-9493C6B8E4F0}"/>
              </a:ext>
            </a:extLst>
          </p:cNvPr>
          <p:cNvSpPr/>
          <p:nvPr/>
        </p:nvSpPr>
        <p:spPr>
          <a:xfrm>
            <a:off x="7093898" y="2880055"/>
            <a:ext cx="1295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rgbClr val="0070C0"/>
                </a:solidFill>
                <a:latin typeface="Open Sans"/>
              </a:rPr>
              <a:t>standaard</a:t>
            </a:r>
            <a:r>
              <a:rPr lang="en-GB" sz="1200" dirty="0">
                <a:solidFill>
                  <a:srgbClr val="0070C0"/>
                </a:solidFill>
                <a:latin typeface="Open Sans"/>
              </a:rPr>
              <a:t> tuning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8E47C47-2297-2E4C-A5C1-DCB05622875A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7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086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C88347-F780-344F-824D-71C27FDCFCC5}"/>
              </a:ext>
            </a:extLst>
          </p:cNvPr>
          <p:cNvGrpSpPr/>
          <p:nvPr/>
        </p:nvGrpSpPr>
        <p:grpSpPr>
          <a:xfrm>
            <a:off x="7109866" y="2263803"/>
            <a:ext cx="4501380" cy="764671"/>
            <a:chOff x="6532812" y="2263803"/>
            <a:chExt cx="4501380" cy="76467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47F6F00-E774-6F4A-8CF9-255DC5C17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158" y="2263803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985316-44B1-C641-82F3-5B9B3CE68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6419" y="2274160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075218-2B4B-0147-8BA8-DAF3FCA73A76}"/>
                </a:ext>
              </a:extLst>
            </p:cNvPr>
            <p:cNvSpPr txBox="1"/>
            <p:nvPr/>
          </p:nvSpPr>
          <p:spPr>
            <a:xfrm>
              <a:off x="6532812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A4 = 440 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B91745-D25B-AA43-8DCC-E704EEE50AE8}"/>
                </a:ext>
              </a:extLst>
            </p:cNvPr>
            <p:cNvSpPr txBox="1"/>
            <p:nvPr/>
          </p:nvSpPr>
          <p:spPr>
            <a:xfrm>
              <a:off x="9738645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A5 = 880 Hz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032E1-5560-0647-85C8-F303F2B64CC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174" y="2855642"/>
              <a:ext cx="1417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F27DF0-E0FA-DA44-B2F2-A44EB798C60E}"/>
                </a:ext>
              </a:extLst>
            </p:cNvPr>
            <p:cNvSpPr txBox="1"/>
            <p:nvPr/>
          </p:nvSpPr>
          <p:spPr>
            <a:xfrm>
              <a:off x="8523320" y="248244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x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500902-39E1-A04F-805F-BCDBAAC4C7CB}"/>
                  </a:ext>
                </a:extLst>
              </p:cNvPr>
              <p:cNvSpPr/>
              <p:nvPr/>
            </p:nvSpPr>
            <p:spPr>
              <a:xfrm>
                <a:off x="775451" y="2445164"/>
                <a:ext cx="4422922" cy="1675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/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toonafstand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tussen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naastliggende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tonen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even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groot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</a:p>
              <a:p>
                <a:pPr fontAlgn="base"/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Deze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verhouding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gelijk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aan</a:t>
                </a:r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40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  <m:r>
                      <a:rPr lang="en-US" sz="1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=1,05946309</m:t>
                    </m:r>
                  </m:oMath>
                </a14:m>
                <a:r>
                  <a:rPr lang="en-GB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  <a:p>
                <a:pPr fontAlgn="base"/>
                <a:endParaRPr lang="en-GB" sz="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A#4 is 1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semitoon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A#4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 466.1 Hz</a:t>
                </a: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B4 is 2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semitonen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B4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493.8 Hz</a:t>
                </a: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endParaRPr lang="en-GB" sz="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317500" indent="-238125" fontAlgn="base">
                  <a:buFont typeface="Arial" panose="020B0604020202020204" pitchFamily="34" charset="0"/>
                  <a:buChar char="•"/>
                </a:pP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A5 is 12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semitonen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GB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hoger</a:t>
                </a:r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dan A4 – A5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440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GB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 880 Hz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4500902-39E1-A04F-805F-BCDBAAC4C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51" y="2445164"/>
                <a:ext cx="4422922" cy="1675267"/>
              </a:xfrm>
              <a:prstGeom prst="rect">
                <a:avLst/>
              </a:prstGeom>
              <a:blipFill>
                <a:blip r:embed="rId5"/>
                <a:stretch>
                  <a:fillRect l="-287" t="-758" b="-151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/>
              <p:nvPr/>
            </p:nvSpPr>
            <p:spPr>
              <a:xfrm>
                <a:off x="1517242" y="4712057"/>
                <a:ext cx="2075568" cy="59804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242" y="4712057"/>
                <a:ext cx="2075568" cy="598049"/>
              </a:xfrm>
              <a:prstGeom prst="rect">
                <a:avLst/>
              </a:prstGeom>
              <a:blipFill>
                <a:blip r:embed="rId6"/>
                <a:stretch>
                  <a:fillRect r="-606" b="-145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A0CD3F0C-B9B5-624A-AD61-D9017DA9A4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947" y="3705999"/>
            <a:ext cx="1451073" cy="257700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1AAB489-CFA5-5C46-9E7D-91BDC33C1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1B326BA-0FD0-FB4F-A403-EAFC4EE6109F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DA763F-D415-5D4B-86C1-9493C6B8E4F0}"/>
              </a:ext>
            </a:extLst>
          </p:cNvPr>
          <p:cNvSpPr/>
          <p:nvPr/>
        </p:nvSpPr>
        <p:spPr>
          <a:xfrm>
            <a:off x="7093898" y="2880055"/>
            <a:ext cx="1295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rgbClr val="0070C0"/>
                </a:solidFill>
                <a:latin typeface="Open Sans"/>
              </a:rPr>
              <a:t>standaard</a:t>
            </a:r>
            <a:r>
              <a:rPr lang="en-GB" sz="1200" dirty="0">
                <a:solidFill>
                  <a:srgbClr val="0070C0"/>
                </a:solidFill>
                <a:latin typeface="Open Sans"/>
              </a:rPr>
              <a:t> tuning</a:t>
            </a:r>
            <a:endParaRPr lang="en-BE" sz="1200" dirty="0">
              <a:solidFill>
                <a:srgbClr val="0070C0"/>
              </a:solidFill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CA58194-BC1A-3D4A-9737-7F5997E7C108}"/>
              </a:ext>
            </a:extLst>
          </p:cNvPr>
          <p:cNvCxnSpPr>
            <a:cxnSpLocks/>
          </p:cNvCxnSpPr>
          <p:nvPr/>
        </p:nvCxnSpPr>
        <p:spPr>
          <a:xfrm>
            <a:off x="3781210" y="5099859"/>
            <a:ext cx="14171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B26FD6E-08B9-7B42-9AB7-A5ABB3171B16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9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5957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C88347-F780-344F-824D-71C27FDCFCC5}"/>
              </a:ext>
            </a:extLst>
          </p:cNvPr>
          <p:cNvGrpSpPr/>
          <p:nvPr/>
        </p:nvGrpSpPr>
        <p:grpSpPr>
          <a:xfrm>
            <a:off x="7109866" y="2263803"/>
            <a:ext cx="4501380" cy="764671"/>
            <a:chOff x="6532812" y="2263803"/>
            <a:chExt cx="4501380" cy="76467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47F6F00-E774-6F4A-8CF9-255DC5C17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158" y="2263803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985316-44B1-C641-82F3-5B9B3CE68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6419" y="2274160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075218-2B4B-0147-8BA8-DAF3FCA73A76}"/>
                </a:ext>
              </a:extLst>
            </p:cNvPr>
            <p:cNvSpPr txBox="1"/>
            <p:nvPr/>
          </p:nvSpPr>
          <p:spPr>
            <a:xfrm>
              <a:off x="6532812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A4 = 440 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B91745-D25B-AA43-8DCC-E704EEE50AE8}"/>
                </a:ext>
              </a:extLst>
            </p:cNvPr>
            <p:cNvSpPr txBox="1"/>
            <p:nvPr/>
          </p:nvSpPr>
          <p:spPr>
            <a:xfrm>
              <a:off x="9738645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A5 = 880 Hz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032E1-5560-0647-85C8-F303F2B64CC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174" y="2855642"/>
              <a:ext cx="1417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F27DF0-E0FA-DA44-B2F2-A44EB798C60E}"/>
                </a:ext>
              </a:extLst>
            </p:cNvPr>
            <p:cNvSpPr txBox="1"/>
            <p:nvPr/>
          </p:nvSpPr>
          <p:spPr>
            <a:xfrm>
              <a:off x="8523320" y="248244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x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/>
              <p:nvPr/>
            </p:nvSpPr>
            <p:spPr>
              <a:xfrm>
                <a:off x="5198373" y="2616133"/>
                <a:ext cx="1609992" cy="4712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73" y="2616133"/>
                <a:ext cx="1609992" cy="471283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E1AAB489-CFA5-5C46-9E7D-91BDC33C1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1B326BA-0FD0-FB4F-A403-EAFC4EE6109F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DA763F-D415-5D4B-86C1-9493C6B8E4F0}"/>
              </a:ext>
            </a:extLst>
          </p:cNvPr>
          <p:cNvSpPr/>
          <p:nvPr/>
        </p:nvSpPr>
        <p:spPr>
          <a:xfrm>
            <a:off x="7093898" y="2880055"/>
            <a:ext cx="1295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rgbClr val="0070C0"/>
                </a:solidFill>
                <a:latin typeface="Open Sans"/>
              </a:rPr>
              <a:t>standaard</a:t>
            </a:r>
            <a:r>
              <a:rPr lang="en-GB" sz="1200" dirty="0">
                <a:solidFill>
                  <a:srgbClr val="0070C0"/>
                </a:solidFill>
                <a:latin typeface="Open Sans"/>
              </a:rPr>
              <a:t> tuning</a:t>
            </a:r>
            <a:endParaRPr lang="en-BE" sz="1200" dirty="0">
              <a:solidFill>
                <a:srgbClr val="0070C0"/>
              </a:solidFill>
            </a:endParaRP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AFDCF7CB-F247-5B4D-A8E4-4669D064B3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00" y="2843808"/>
            <a:ext cx="897965" cy="13286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841CF74-66BA-9544-BCC6-6CB2D8B5A9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77" y="4200802"/>
            <a:ext cx="897966" cy="1350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056C16-7CA9-6D4C-A386-A0E1A98BB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297" y="3858825"/>
            <a:ext cx="1529801" cy="168805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601A14EC-7AD5-694D-8A07-E7FA30133505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0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2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AC88347-F780-344F-824D-71C27FDCFCC5}"/>
              </a:ext>
            </a:extLst>
          </p:cNvPr>
          <p:cNvGrpSpPr/>
          <p:nvPr/>
        </p:nvGrpSpPr>
        <p:grpSpPr>
          <a:xfrm>
            <a:off x="7109866" y="2263803"/>
            <a:ext cx="4501380" cy="764671"/>
            <a:chOff x="6532812" y="2263803"/>
            <a:chExt cx="4501380" cy="764671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47F6F00-E774-6F4A-8CF9-255DC5C17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3158" y="2263803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B985316-44B1-C641-82F3-5B9B3CE68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6419" y="2274160"/>
              <a:ext cx="0" cy="372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D075218-2B4B-0147-8BA8-DAF3FCA73A76}"/>
                </a:ext>
              </a:extLst>
            </p:cNvPr>
            <p:cNvSpPr txBox="1"/>
            <p:nvPr/>
          </p:nvSpPr>
          <p:spPr>
            <a:xfrm>
              <a:off x="6532812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A4 = 440 Hz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B91745-D25B-AA43-8DCC-E704EEE50AE8}"/>
                </a:ext>
              </a:extLst>
            </p:cNvPr>
            <p:cNvSpPr txBox="1"/>
            <p:nvPr/>
          </p:nvSpPr>
          <p:spPr>
            <a:xfrm>
              <a:off x="9738645" y="2659142"/>
              <a:ext cx="1295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A5 = 880 Hz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1D032E1-5560-0647-85C8-F303F2B64CC7}"/>
                </a:ext>
              </a:extLst>
            </p:cNvPr>
            <p:cNvCxnSpPr>
              <a:cxnSpLocks/>
            </p:cNvCxnSpPr>
            <p:nvPr/>
          </p:nvCxnSpPr>
          <p:spPr>
            <a:xfrm>
              <a:off x="8068174" y="2855642"/>
              <a:ext cx="14171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3F27DF0-E0FA-DA44-B2F2-A44EB798C60E}"/>
                </a:ext>
              </a:extLst>
            </p:cNvPr>
            <p:cNvSpPr txBox="1"/>
            <p:nvPr/>
          </p:nvSpPr>
          <p:spPr>
            <a:xfrm>
              <a:off x="8523320" y="2482443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BE" dirty="0">
                  <a:solidFill>
                    <a:srgbClr val="0070C0"/>
                  </a:solidFill>
                </a:rPr>
                <a:t>x 2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/>
              <p:nvPr/>
            </p:nvSpPr>
            <p:spPr>
              <a:xfrm>
                <a:off x="5198373" y="2616133"/>
                <a:ext cx="1609992" cy="4712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F84317C-9D81-E54A-8EB2-D312BA7777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373" y="2616133"/>
                <a:ext cx="1609992" cy="471283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6">
            <a:extLst>
              <a:ext uri="{FF2B5EF4-FFF2-40B4-BE49-F238E27FC236}">
                <a16:creationId xmlns:a16="http://schemas.microsoft.com/office/drawing/2014/main" id="{E1AAB489-CFA5-5C46-9E7D-91BDC33C1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73" y="3653601"/>
            <a:ext cx="4239809" cy="2714965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1B326BA-0FD0-FB4F-A403-EAFC4EE6109F}"/>
              </a:ext>
            </a:extLst>
          </p:cNvPr>
          <p:cNvSpPr/>
          <p:nvPr/>
        </p:nvSpPr>
        <p:spPr>
          <a:xfrm>
            <a:off x="9682009" y="3429000"/>
            <a:ext cx="2082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rgbClr val="0070C0"/>
                </a:solidFill>
                <a:latin typeface="Open Sans"/>
              </a:rPr>
              <a:t>Frequentie vs toonhoogte</a:t>
            </a:r>
            <a:endParaRPr lang="en-BE" sz="1200" dirty="0">
              <a:solidFill>
                <a:srgbClr val="0070C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CDA763F-D415-5D4B-86C1-9493C6B8E4F0}"/>
              </a:ext>
            </a:extLst>
          </p:cNvPr>
          <p:cNvSpPr/>
          <p:nvPr/>
        </p:nvSpPr>
        <p:spPr>
          <a:xfrm>
            <a:off x="7093898" y="2880055"/>
            <a:ext cx="12955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rgbClr val="0070C0"/>
                </a:solidFill>
                <a:latin typeface="Open Sans"/>
              </a:rPr>
              <a:t>standaard</a:t>
            </a:r>
            <a:r>
              <a:rPr lang="en-GB" sz="1200" dirty="0">
                <a:solidFill>
                  <a:srgbClr val="0070C0"/>
                </a:solidFill>
                <a:latin typeface="Open Sans"/>
              </a:rPr>
              <a:t> tuning</a:t>
            </a:r>
            <a:endParaRPr lang="en-BE" sz="1200" dirty="0">
              <a:solidFill>
                <a:srgbClr val="0070C0"/>
              </a:solidFill>
            </a:endParaRPr>
          </a:p>
        </p:txBody>
      </p:sp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AFDCF7CB-F247-5B4D-A8E4-4669D064B3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00" y="2843808"/>
            <a:ext cx="897965" cy="132869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841CF74-66BA-9544-BCC6-6CB2D8B5A9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77" y="4200802"/>
            <a:ext cx="897966" cy="13505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056C16-7CA9-6D4C-A386-A0E1A98BBD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1297" y="3858825"/>
            <a:ext cx="1529801" cy="1688056"/>
          </a:xfrm>
          <a:prstGeom prst="rect">
            <a:avLst/>
          </a:prstGeom>
        </p:spPr>
      </p:pic>
      <p:pic>
        <p:nvPicPr>
          <p:cNvPr id="46" name="Picture 45" descr="A close up of a device&#10;&#10;Description automatically generated">
            <a:extLst>
              <a:ext uri="{FF2B5EF4-FFF2-40B4-BE49-F238E27FC236}">
                <a16:creationId xmlns:a16="http://schemas.microsoft.com/office/drawing/2014/main" id="{E3208C2A-FC66-BE47-BFA8-4B504D34142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1614" y="3304191"/>
            <a:ext cx="1769468" cy="15053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0D233AA-57F9-B640-B1EB-B74ADEB558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45195" y="3858825"/>
            <a:ext cx="1664970" cy="20680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820764D-082D-B94A-97BB-434FFAF78611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2"/>
              </a:rPr>
              <a:t>www.wil-destem.nl</a:t>
            </a:r>
            <a:r>
              <a:rPr lang="en-BE" sz="1400" dirty="0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FDCB3BF-FC0C-CB40-8732-DCE5913BA9D5}"/>
              </a:ext>
            </a:extLst>
          </p:cNvPr>
          <p:cNvGrpSpPr>
            <a:grpSpLocks noChangeAspect="1"/>
          </p:cNvGrpSpPr>
          <p:nvPr/>
        </p:nvGrpSpPr>
        <p:grpSpPr>
          <a:xfrm>
            <a:off x="4684225" y="4646894"/>
            <a:ext cx="325385" cy="325385"/>
            <a:chOff x="4289778" y="5429956"/>
            <a:chExt cx="1042416" cy="1042416"/>
          </a:xfrm>
        </p:grpSpPr>
        <p:sp>
          <p:nvSpPr>
            <p:cNvPr id="3" name="Action Button: Sound 2">
              <a:hlinkClick r:id="" action="ppaction://noaction" highlightClick="1"/>
              <a:hlinkHover r:id="" action="ppaction://noaction">
                <a:snd r:embed="rId13" name="440.mp4"/>
              </a:hlinkHover>
              <a:extLst>
                <a:ext uri="{FF2B5EF4-FFF2-40B4-BE49-F238E27FC236}">
                  <a16:creationId xmlns:a16="http://schemas.microsoft.com/office/drawing/2014/main" id="{3909E295-8DF2-7745-8039-4ABFFEB20809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actionButtonSou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06121E3-7ADB-5541-A42F-DB4B4594E6C4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278632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231EB3D-D6AD-5642-85B0-5EAFCC9F0516}"/>
              </a:ext>
            </a:extLst>
          </p:cNvPr>
          <p:cNvGrpSpPr>
            <a:grpSpLocks noChangeAspect="1"/>
          </p:cNvGrpSpPr>
          <p:nvPr/>
        </p:nvGrpSpPr>
        <p:grpSpPr>
          <a:xfrm>
            <a:off x="625742" y="2668276"/>
            <a:ext cx="4098530" cy="2896653"/>
            <a:chOff x="1244241" y="0"/>
            <a:chExt cx="9703517" cy="6858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8123962-7733-C942-84F5-1450C33C9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241" y="0"/>
              <a:ext cx="9703517" cy="685800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001066-0CED-8E48-8E53-39D6A93BA76A}"/>
                </a:ext>
              </a:extLst>
            </p:cNvPr>
            <p:cNvSpPr/>
            <p:nvPr/>
          </p:nvSpPr>
          <p:spPr>
            <a:xfrm>
              <a:off x="1706241" y="65314"/>
              <a:ext cx="1159863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A14207-625E-524F-A3C4-4131B09C9B06}"/>
                </a:ext>
              </a:extLst>
            </p:cNvPr>
            <p:cNvSpPr/>
            <p:nvPr/>
          </p:nvSpPr>
          <p:spPr>
            <a:xfrm>
              <a:off x="8725923" y="78198"/>
              <a:ext cx="1769016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pic>
        <p:nvPicPr>
          <p:cNvPr id="46" name="Picture 45" descr="A close up of a device&#10;&#10;Description automatically generated">
            <a:extLst>
              <a:ext uri="{FF2B5EF4-FFF2-40B4-BE49-F238E27FC236}">
                <a16:creationId xmlns:a16="http://schemas.microsoft.com/office/drawing/2014/main" id="{E3208C2A-FC66-BE47-BFA8-4B504D341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74443">
            <a:off x="376817" y="4675026"/>
            <a:ext cx="1769468" cy="15053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4D7AFB-E0C5-1048-A451-CE46973CB9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294863" y="2652128"/>
            <a:ext cx="4214512" cy="2382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C8CDB-2D18-9645-B985-02346FFCB9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75" y="2466896"/>
            <a:ext cx="6483740" cy="4391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C18E67E-3A4B-204E-8E3B-D4005C818555}"/>
                  </a:ext>
                </a:extLst>
              </p:cNvPr>
              <p:cNvSpPr/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C18E67E-3A4B-204E-8E3B-D4005C8185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E651295-29DC-4B45-B932-33C24A56492D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0"/>
              </a:rPr>
              <a:t>www.wil-destem.nl</a:t>
            </a:r>
            <a:r>
              <a:rPr lang="en-BE" sz="1400" dirty="0"/>
              <a:t>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E5886E-B6EB-5944-AA06-650C7AD6C6A0}"/>
              </a:ext>
            </a:extLst>
          </p:cNvPr>
          <p:cNvGrpSpPr>
            <a:grpSpLocks noChangeAspect="1"/>
          </p:cNvGrpSpPr>
          <p:nvPr/>
        </p:nvGrpSpPr>
        <p:grpSpPr>
          <a:xfrm>
            <a:off x="1594051" y="5875058"/>
            <a:ext cx="325385" cy="325385"/>
            <a:chOff x="4289778" y="5429956"/>
            <a:chExt cx="1042416" cy="1042416"/>
          </a:xfrm>
        </p:grpSpPr>
        <p:sp>
          <p:nvSpPr>
            <p:cNvPr id="49" name="Action Button: Sound 48">
              <a:hlinkClick r:id="" action="ppaction://noaction" highlightClick="1"/>
              <a:hlinkHover r:id="" action="ppaction://noaction">
                <a:snd r:embed="rId11" name="Zeven.mp4"/>
              </a:hlinkHover>
              <a:extLst>
                <a:ext uri="{FF2B5EF4-FFF2-40B4-BE49-F238E27FC236}">
                  <a16:creationId xmlns:a16="http://schemas.microsoft.com/office/drawing/2014/main" id="{42323F2B-447E-0D48-A173-DFF3C0B429BC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actionButtonSou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428B38-4461-2D4E-9A2B-8B4FD0EF024E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309236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4FB72B-74E5-DB49-91D7-20470DCEBBA0}"/>
              </a:ext>
            </a:extLst>
          </p:cNvPr>
          <p:cNvGrpSpPr>
            <a:grpSpLocks noChangeAspect="1"/>
          </p:cNvGrpSpPr>
          <p:nvPr/>
        </p:nvGrpSpPr>
        <p:grpSpPr>
          <a:xfrm>
            <a:off x="625742" y="2668276"/>
            <a:ext cx="4098530" cy="2896653"/>
            <a:chOff x="1244241" y="0"/>
            <a:chExt cx="9703517" cy="6858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56887E-CBFA-DE44-93F3-3096FC5D6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241" y="0"/>
              <a:ext cx="9703517" cy="6858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51ABC8-F9B2-4347-8B91-3DB9EBDB5EE6}"/>
                </a:ext>
              </a:extLst>
            </p:cNvPr>
            <p:cNvSpPr/>
            <p:nvPr/>
          </p:nvSpPr>
          <p:spPr>
            <a:xfrm>
              <a:off x="1706241" y="65314"/>
              <a:ext cx="1159863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0AD1CC6-EABF-AA43-9447-F5B546D096D5}"/>
                </a:ext>
              </a:extLst>
            </p:cNvPr>
            <p:cNvSpPr/>
            <p:nvPr/>
          </p:nvSpPr>
          <p:spPr>
            <a:xfrm>
              <a:off x="8725923" y="78198"/>
              <a:ext cx="1769016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pic>
        <p:nvPicPr>
          <p:cNvPr id="46" name="Picture 45" descr="A close up of a device&#10;&#10;Description automatically generated">
            <a:extLst>
              <a:ext uri="{FF2B5EF4-FFF2-40B4-BE49-F238E27FC236}">
                <a16:creationId xmlns:a16="http://schemas.microsoft.com/office/drawing/2014/main" id="{E3208C2A-FC66-BE47-BFA8-4B504D3414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74443">
            <a:off x="376817" y="4675026"/>
            <a:ext cx="1769468" cy="15053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4D7AFB-E0C5-1048-A451-CE46973CB9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294863" y="2652128"/>
            <a:ext cx="4214512" cy="2382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C8CDB-2D18-9645-B985-02346FFCB96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75" y="2466896"/>
            <a:ext cx="6483740" cy="4391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77F1B-8B54-7243-AF09-60E9132FED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338952" y="2555085"/>
            <a:ext cx="4310595" cy="29188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E8FAB09-5805-4C4F-9634-33BC2930F810}"/>
                  </a:ext>
                </a:extLst>
              </p:cNvPr>
              <p:cNvSpPr/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E8FAB09-5805-4C4F-9634-33BC2930F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08226CD4-E03A-7047-9913-EAACE3EC0658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1"/>
              </a:rPr>
              <a:t>www.wil-destem.nl</a:t>
            </a:r>
            <a:r>
              <a:rPr lang="en-BE" sz="1400" dirty="0"/>
              <a:t>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A44586-84F6-0947-8305-BF8A63685C2B}"/>
              </a:ext>
            </a:extLst>
          </p:cNvPr>
          <p:cNvGrpSpPr>
            <a:grpSpLocks noChangeAspect="1"/>
          </p:cNvGrpSpPr>
          <p:nvPr/>
        </p:nvGrpSpPr>
        <p:grpSpPr>
          <a:xfrm>
            <a:off x="1594051" y="5875058"/>
            <a:ext cx="325385" cy="325385"/>
            <a:chOff x="4289778" y="5429956"/>
            <a:chExt cx="1042416" cy="1042416"/>
          </a:xfrm>
        </p:grpSpPr>
        <p:sp>
          <p:nvSpPr>
            <p:cNvPr id="45" name="Action Button: Sound 44">
              <a:hlinkClick r:id="" action="ppaction://noaction" highlightClick="1"/>
              <a:hlinkHover r:id="" action="ppaction://noaction">
                <a:snd r:embed="rId12" name="Zeven.mp4"/>
              </a:hlinkHover>
              <a:extLst>
                <a:ext uri="{FF2B5EF4-FFF2-40B4-BE49-F238E27FC236}">
                  <a16:creationId xmlns:a16="http://schemas.microsoft.com/office/drawing/2014/main" id="{7FF7F553-7C58-214D-B2E8-EC6516C4F41C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actionButtonSound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FE03D1C-C269-AB43-B8DE-9CE79EF61A31}"/>
                </a:ext>
              </a:extLst>
            </p:cNvPr>
            <p:cNvSpPr/>
            <p:nvPr/>
          </p:nvSpPr>
          <p:spPr>
            <a:xfrm>
              <a:off x="4289778" y="5429956"/>
              <a:ext cx="1042416" cy="1042416"/>
            </a:xfrm>
            <a:prstGeom prst="rect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17787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5CABBE-8085-A446-AB3E-5B48D41D8E3A}"/>
              </a:ext>
            </a:extLst>
          </p:cNvPr>
          <p:cNvSpPr txBox="1"/>
          <p:nvPr/>
        </p:nvSpPr>
        <p:spPr>
          <a:xfrm>
            <a:off x="208478" y="200648"/>
            <a:ext cx="3498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dirty="0">
                <a:solidFill>
                  <a:srgbClr val="C00000"/>
                </a:solidFill>
              </a:rPr>
              <a:t>STEM PROJECTEN</a:t>
            </a:r>
          </a:p>
          <a:p>
            <a:r>
              <a:rPr lang="en-BE" sz="2400" i="1" dirty="0">
                <a:solidFill>
                  <a:srgbClr val="C00000"/>
                </a:solidFill>
              </a:rPr>
              <a:t>Geluid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3236A4-7F79-5342-BB94-5980388082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986" y="1306681"/>
            <a:ext cx="1161311" cy="1161311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7BA21CCE-C5E6-8E4E-9F15-6577C02BC9D2}"/>
              </a:ext>
            </a:extLst>
          </p:cNvPr>
          <p:cNvGrpSpPr/>
          <p:nvPr/>
        </p:nvGrpSpPr>
        <p:grpSpPr>
          <a:xfrm>
            <a:off x="5198375" y="358434"/>
            <a:ext cx="6483740" cy="1896494"/>
            <a:chOff x="4621321" y="358434"/>
            <a:chExt cx="6483740" cy="189649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DA60153-291C-D942-835E-09DEBE9C3089}"/>
                </a:ext>
              </a:extLst>
            </p:cNvPr>
            <p:cNvGrpSpPr/>
            <p:nvPr/>
          </p:nvGrpSpPr>
          <p:grpSpPr>
            <a:xfrm>
              <a:off x="4621321" y="358434"/>
              <a:ext cx="6483740" cy="1896494"/>
              <a:chOff x="2730377" y="2861937"/>
              <a:chExt cx="6483740" cy="1896494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AAB442A-BF8F-BC46-89C9-A4A5092EB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377" y="2861937"/>
                <a:ext cx="6483740" cy="1896494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01799B8-FB18-C242-8398-9F6ED84F94BF}"/>
                  </a:ext>
                </a:extLst>
              </p:cNvPr>
              <p:cNvSpPr/>
              <p:nvPr/>
            </p:nvSpPr>
            <p:spPr>
              <a:xfrm>
                <a:off x="5149049" y="4332303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F65EE-C4B3-4A4A-9392-6D838380BC6A}"/>
                  </a:ext>
                </a:extLst>
              </p:cNvPr>
              <p:cNvSpPr/>
              <p:nvPr/>
            </p:nvSpPr>
            <p:spPr>
              <a:xfrm>
                <a:off x="5614552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C84FA9A-D414-8846-BA32-8AE617681C7F}"/>
                  </a:ext>
                </a:extLst>
              </p:cNvPr>
              <p:cNvSpPr/>
              <p:nvPr/>
            </p:nvSpPr>
            <p:spPr>
              <a:xfrm>
                <a:off x="6078125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ABF460-F4B2-3944-B36A-4F1D4837059A}"/>
                  </a:ext>
                </a:extLst>
              </p:cNvPr>
              <p:cNvSpPr/>
              <p:nvPr/>
            </p:nvSpPr>
            <p:spPr>
              <a:xfrm>
                <a:off x="654978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C2267A-BDB8-0148-85E2-68241F1FB370}"/>
                  </a:ext>
                </a:extLst>
              </p:cNvPr>
              <p:cNvSpPr/>
              <p:nvPr/>
            </p:nvSpPr>
            <p:spPr>
              <a:xfrm>
                <a:off x="7013362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50DC65-58E9-A846-A001-1E3A773C0A7D}"/>
                  </a:ext>
                </a:extLst>
              </p:cNvPr>
              <p:cNvSpPr/>
              <p:nvPr/>
            </p:nvSpPr>
            <p:spPr>
              <a:xfrm>
                <a:off x="747443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DC7808B-596A-2B4E-A6F6-04E9420ECA87}"/>
                  </a:ext>
                </a:extLst>
              </p:cNvPr>
              <p:cNvSpPr/>
              <p:nvPr/>
            </p:nvSpPr>
            <p:spPr>
              <a:xfrm>
                <a:off x="793550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1086CB-8514-B74C-91F9-115FB0D59114}"/>
                  </a:ext>
                </a:extLst>
              </p:cNvPr>
              <p:cNvSpPr/>
              <p:nvPr/>
            </p:nvSpPr>
            <p:spPr>
              <a:xfrm>
                <a:off x="8378585" y="4341180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22D27B5-EB2D-604D-84F0-996E9E794126}"/>
                  </a:ext>
                </a:extLst>
              </p:cNvPr>
              <p:cNvSpPr/>
              <p:nvPr/>
            </p:nvSpPr>
            <p:spPr>
              <a:xfrm>
                <a:off x="884408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97BAE4-8630-C047-A00F-D4180773C278}"/>
                  </a:ext>
                </a:extLst>
              </p:cNvPr>
              <p:cNvSpPr/>
              <p:nvPr/>
            </p:nvSpPr>
            <p:spPr>
              <a:xfrm>
                <a:off x="2823084" y="4340845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573C1A-B493-7748-A952-03E7BA131502}"/>
                  </a:ext>
                </a:extLst>
              </p:cNvPr>
              <p:cNvSpPr/>
              <p:nvPr/>
            </p:nvSpPr>
            <p:spPr>
              <a:xfrm>
                <a:off x="3294748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AEED176-6872-1842-BDFC-7390ABB67FD9}"/>
                  </a:ext>
                </a:extLst>
              </p:cNvPr>
              <p:cNvSpPr/>
              <p:nvPr/>
            </p:nvSpPr>
            <p:spPr>
              <a:xfrm>
                <a:off x="3758321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261A63-7416-A04D-AE3D-C2E30D5C5EEF}"/>
                  </a:ext>
                </a:extLst>
              </p:cNvPr>
              <p:cNvSpPr/>
              <p:nvPr/>
            </p:nvSpPr>
            <p:spPr>
              <a:xfrm>
                <a:off x="4219390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7808F0D-F593-6F4C-8DD8-39D39ECA7936}"/>
                  </a:ext>
                </a:extLst>
              </p:cNvPr>
              <p:cNvSpPr/>
              <p:nvPr/>
            </p:nvSpPr>
            <p:spPr>
              <a:xfrm>
                <a:off x="4680459" y="4349722"/>
                <a:ext cx="266331" cy="337351"/>
              </a:xfrm>
              <a:prstGeom prst="rect">
                <a:avLst/>
              </a:prstGeom>
              <a:solidFill>
                <a:srgbClr val="FFFF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BE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</p:grp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DE9B4A44-4B18-4F42-9AE0-63C2AB839626}"/>
                </a:ext>
              </a:extLst>
            </p:cNvPr>
            <p:cNvSpPr txBox="1"/>
            <p:nvPr/>
          </p:nvSpPr>
          <p:spPr>
            <a:xfrm>
              <a:off x="703173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0</a:t>
              </a:r>
            </a:p>
          </p:txBody>
        </p:sp>
        <p:sp>
          <p:nvSpPr>
            <p:cNvPr id="31" name="Tekstvak 29">
              <a:extLst>
                <a:ext uri="{FF2B5EF4-FFF2-40B4-BE49-F238E27FC236}">
                  <a16:creationId xmlns:a16="http://schemas.microsoft.com/office/drawing/2014/main" id="{1FFAAA79-1291-3943-A4C9-243BA33ABA0C}"/>
                </a:ext>
              </a:extLst>
            </p:cNvPr>
            <p:cNvSpPr txBox="1"/>
            <p:nvPr/>
          </p:nvSpPr>
          <p:spPr>
            <a:xfrm>
              <a:off x="7483078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kstvak 29">
              <a:extLst>
                <a:ext uri="{FF2B5EF4-FFF2-40B4-BE49-F238E27FC236}">
                  <a16:creationId xmlns:a16="http://schemas.microsoft.com/office/drawing/2014/main" id="{9B4258A4-9494-C04A-939B-830B24818288}"/>
                </a:ext>
              </a:extLst>
            </p:cNvPr>
            <p:cNvSpPr txBox="1"/>
            <p:nvPr/>
          </p:nvSpPr>
          <p:spPr>
            <a:xfrm>
              <a:off x="7950575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kstvak 29">
              <a:extLst>
                <a:ext uri="{FF2B5EF4-FFF2-40B4-BE49-F238E27FC236}">
                  <a16:creationId xmlns:a16="http://schemas.microsoft.com/office/drawing/2014/main" id="{37531390-0540-0E4E-86BC-1F799453DDDD}"/>
                </a:ext>
              </a:extLst>
            </p:cNvPr>
            <p:cNvSpPr txBox="1"/>
            <p:nvPr/>
          </p:nvSpPr>
          <p:spPr>
            <a:xfrm>
              <a:off x="8417466" y="1476887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34" name="Tekstvak 29">
              <a:extLst>
                <a:ext uri="{FF2B5EF4-FFF2-40B4-BE49-F238E27FC236}">
                  <a16:creationId xmlns:a16="http://schemas.microsoft.com/office/drawing/2014/main" id="{08785A18-E024-6E41-9A3E-3A2211CF75FC}"/>
                </a:ext>
              </a:extLst>
            </p:cNvPr>
            <p:cNvSpPr txBox="1"/>
            <p:nvPr/>
          </p:nvSpPr>
          <p:spPr>
            <a:xfrm>
              <a:off x="8891102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35" name="Tekstvak 29">
              <a:extLst>
                <a:ext uri="{FF2B5EF4-FFF2-40B4-BE49-F238E27FC236}">
                  <a16:creationId xmlns:a16="http://schemas.microsoft.com/office/drawing/2014/main" id="{DC953D6D-4C23-BB4E-B370-424B81164C5B}"/>
                </a:ext>
              </a:extLst>
            </p:cNvPr>
            <p:cNvSpPr txBox="1"/>
            <p:nvPr/>
          </p:nvSpPr>
          <p:spPr>
            <a:xfrm>
              <a:off x="9324437" y="1478316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6" name="Tekstvak 29">
              <a:extLst>
                <a:ext uri="{FF2B5EF4-FFF2-40B4-BE49-F238E27FC236}">
                  <a16:creationId xmlns:a16="http://schemas.microsoft.com/office/drawing/2014/main" id="{68C911DA-4436-0F40-830D-A0AB7DA57B71}"/>
                </a:ext>
              </a:extLst>
            </p:cNvPr>
            <p:cNvSpPr txBox="1"/>
            <p:nvPr/>
          </p:nvSpPr>
          <p:spPr>
            <a:xfrm>
              <a:off x="9733285" y="1476887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37" name="Tekstvak 29">
              <a:extLst>
                <a:ext uri="{FF2B5EF4-FFF2-40B4-BE49-F238E27FC236}">
                  <a16:creationId xmlns:a16="http://schemas.microsoft.com/office/drawing/2014/main" id="{D2A24F8C-BFCA-644A-A6B4-080C0AE91BDB}"/>
                </a:ext>
              </a:extLst>
            </p:cNvPr>
            <p:cNvSpPr txBox="1"/>
            <p:nvPr/>
          </p:nvSpPr>
          <p:spPr>
            <a:xfrm>
              <a:off x="7324473" y="67205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8" name="Tekstvak 29">
              <a:extLst>
                <a:ext uri="{FF2B5EF4-FFF2-40B4-BE49-F238E27FC236}">
                  <a16:creationId xmlns:a16="http://schemas.microsoft.com/office/drawing/2014/main" id="{F181F997-AC45-EE49-91E9-A237477A376C}"/>
                </a:ext>
              </a:extLst>
            </p:cNvPr>
            <p:cNvSpPr txBox="1"/>
            <p:nvPr/>
          </p:nvSpPr>
          <p:spPr>
            <a:xfrm>
              <a:off x="8114699" y="672241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4</a:t>
              </a:r>
            </a:p>
          </p:txBody>
        </p:sp>
        <p:sp>
          <p:nvSpPr>
            <p:cNvPr id="39" name="Tekstvak 29">
              <a:extLst>
                <a:ext uri="{FF2B5EF4-FFF2-40B4-BE49-F238E27FC236}">
                  <a16:creationId xmlns:a16="http://schemas.microsoft.com/office/drawing/2014/main" id="{4E25D260-A630-7542-8F7C-16525DEB6736}"/>
                </a:ext>
              </a:extLst>
            </p:cNvPr>
            <p:cNvSpPr txBox="1"/>
            <p:nvPr/>
          </p:nvSpPr>
          <p:spPr>
            <a:xfrm>
              <a:off x="8707064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40" name="Tekstvak 29">
              <a:extLst>
                <a:ext uri="{FF2B5EF4-FFF2-40B4-BE49-F238E27FC236}">
                  <a16:creationId xmlns:a16="http://schemas.microsoft.com/office/drawing/2014/main" id="{D70D7917-5FA4-3640-8DAB-5706D609B7F2}"/>
                </a:ext>
              </a:extLst>
            </p:cNvPr>
            <p:cNvSpPr txBox="1"/>
            <p:nvPr/>
          </p:nvSpPr>
          <p:spPr>
            <a:xfrm>
              <a:off x="9485337" y="673159"/>
              <a:ext cx="292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48" name="Tekstvak 29">
              <a:extLst>
                <a:ext uri="{FF2B5EF4-FFF2-40B4-BE49-F238E27FC236}">
                  <a16:creationId xmlns:a16="http://schemas.microsoft.com/office/drawing/2014/main" id="{7B1A0D77-6F1B-374E-9EAE-7AA74A09993B}"/>
                </a:ext>
              </a:extLst>
            </p:cNvPr>
            <p:cNvSpPr txBox="1"/>
            <p:nvPr/>
          </p:nvSpPr>
          <p:spPr>
            <a:xfrm>
              <a:off x="9963084" y="672051"/>
              <a:ext cx="447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srgbClr val="00B050"/>
                  </a:solidFill>
                </a:rPr>
                <a:t>11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54D7AFB-E0C5-1048-A451-CE46973CB9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294863" y="2652128"/>
            <a:ext cx="4214512" cy="23823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C8CDB-2D18-9645-B985-02346FFCB9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75" y="2466896"/>
            <a:ext cx="6483740" cy="4391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D77F1B-8B54-7243-AF09-60E9132FED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7338952" y="2555085"/>
            <a:ext cx="4310595" cy="2918807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80F0AE9-718E-D546-BCAB-CC4D011DF7BA}"/>
              </a:ext>
            </a:extLst>
          </p:cNvPr>
          <p:cNvGrpSpPr>
            <a:grpSpLocks noChangeAspect="1"/>
          </p:cNvGrpSpPr>
          <p:nvPr/>
        </p:nvGrpSpPr>
        <p:grpSpPr>
          <a:xfrm>
            <a:off x="625742" y="2668276"/>
            <a:ext cx="4098530" cy="2896653"/>
            <a:chOff x="1244241" y="0"/>
            <a:chExt cx="9703517" cy="6858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134270C-F41A-9842-BBFF-9E08C38E9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alphaModFix amt="3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241" y="0"/>
              <a:ext cx="9703517" cy="685800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9389A06-84F3-A24F-A115-BE1857A3E93B}"/>
                </a:ext>
              </a:extLst>
            </p:cNvPr>
            <p:cNvSpPr/>
            <p:nvPr/>
          </p:nvSpPr>
          <p:spPr>
            <a:xfrm>
              <a:off x="1706241" y="65314"/>
              <a:ext cx="1159863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A020558-CFB6-D049-958B-555CD4D67E23}"/>
                </a:ext>
              </a:extLst>
            </p:cNvPr>
            <p:cNvSpPr/>
            <p:nvPr/>
          </p:nvSpPr>
          <p:spPr>
            <a:xfrm>
              <a:off x="8725923" y="78198"/>
              <a:ext cx="1769016" cy="752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C6C17FF-45A1-0E40-96BB-7D9CD2F41171}"/>
              </a:ext>
            </a:extLst>
          </p:cNvPr>
          <p:cNvGrpSpPr>
            <a:grpSpLocks noChangeAspect="1"/>
          </p:cNvGrpSpPr>
          <p:nvPr/>
        </p:nvGrpSpPr>
        <p:grpSpPr>
          <a:xfrm>
            <a:off x="556734" y="3386736"/>
            <a:ext cx="2566032" cy="2627706"/>
            <a:chOff x="682624" y="1859832"/>
            <a:chExt cx="3873493" cy="396659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5A0DDF7-9014-9747-9406-7F13168EA5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2624" y="1859832"/>
              <a:ext cx="3873493" cy="3966591"/>
              <a:chOff x="973077" y="2419441"/>
              <a:chExt cx="3848635" cy="3941136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600480FA-CFF3-CD43-B8F1-6B2652CACE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64189" y="2419441"/>
                <a:ext cx="2757523" cy="3941136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2044CF28-8308-4846-8107-0F8DA2FCCD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67009" y="5196798"/>
                <a:ext cx="805829" cy="1111393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6568C9B-AF87-7946-AAC3-A1CBF62CEF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3077" y="3249639"/>
                <a:ext cx="1199761" cy="1481929"/>
              </a:xfrm>
              <a:prstGeom prst="rect">
                <a:avLst/>
              </a:prstGeom>
            </p:spPr>
          </p:pic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75B8A7C0-8BD7-7540-BF30-2644A518B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66655" y="4186892"/>
              <a:ext cx="179070" cy="6804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612B879-2BAF-EF4B-A7F4-F658ACD0BCB2}"/>
                  </a:ext>
                </a:extLst>
              </p:cNvPr>
              <p:cNvSpPr/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=440∙2</m:t>
                          </m:r>
                        </m:e>
                        <m:sup>
                          <m:f>
                            <m:f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612B879-2BAF-EF4B-A7F4-F658ACD0B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176" y="1416595"/>
                <a:ext cx="1609992" cy="471283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B993D4B8-BF36-8D4A-BC33-4455EBA23575}"/>
              </a:ext>
            </a:extLst>
          </p:cNvPr>
          <p:cNvSpPr txBox="1"/>
          <p:nvPr/>
        </p:nvSpPr>
        <p:spPr>
          <a:xfrm>
            <a:off x="0" y="6550223"/>
            <a:ext cx="1629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1400" dirty="0">
                <a:hlinkClick r:id="rId14"/>
              </a:rPr>
              <a:t>www.wil-destem.nl</a:t>
            </a:r>
            <a:r>
              <a:rPr lang="en-B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09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579</Words>
  <Application>Microsoft Macintosh PowerPoint</Application>
  <PresentationFormat>Widescreen</PresentationFormat>
  <Paragraphs>307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Stulens, Koen</dc:creator>
  <cp:lastModifiedBy>Stulens, Koen</cp:lastModifiedBy>
  <cp:revision>221</cp:revision>
  <dcterms:created xsi:type="dcterms:W3CDTF">2020-04-23T13:51:51Z</dcterms:created>
  <dcterms:modified xsi:type="dcterms:W3CDTF">2020-08-28T10:06:29Z</dcterms:modified>
</cp:coreProperties>
</file>