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5" r:id="rId3"/>
    <p:sldId id="264" r:id="rId4"/>
    <p:sldId id="262" r:id="rId5"/>
    <p:sldId id="266" r:id="rId6"/>
    <p:sldId id="267" r:id="rId7"/>
    <p:sldId id="263" r:id="rId8"/>
    <p:sldId id="268" r:id="rId9"/>
    <p:sldId id="269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9"/>
  </p:normalViewPr>
  <p:slideViewPr>
    <p:cSldViewPr snapToGrid="0" snapToObjects="1">
      <p:cViewPr>
        <p:scale>
          <a:sx n="342" d="100"/>
          <a:sy n="342" d="100"/>
        </p:scale>
        <p:origin x="-5568" y="-5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A7353-823E-A647-B945-11B1511D6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9E28D7B-8024-2944-8BBF-EA493582D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DBB771-B77B-8341-AD01-377EE8E38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A44839-016D-B940-9792-F83A7D99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7BD480-F90E-C948-95AE-3CA38DCB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36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81F935-2799-9E48-8555-5753F942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A6C373-8002-194E-810C-293C30603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C5FC6F-AA51-FD47-9EA4-A7A8E37A0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6A22FC-B286-A542-96CF-7FA8C3438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DF30B6-FC9C-784C-AA46-CCCAD28F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23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70DA632-CDFE-2F40-9BE4-6E6B30AC1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06F7576-E139-424C-96E6-8F25B20D8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A9B561-5DC1-B542-91A9-38E5E993E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8BB88F-F866-C142-A616-4D371FFE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1880E3-7E4F-B048-9BCE-1D6FC346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87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C7DC1-6A13-FC47-9A87-285B6C31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18A8D8-846A-6B4B-AD5D-2E891B221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7FF121-73D3-5E4B-9F0A-4D469B7A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9BFF2D-BC4F-2745-9B49-B4769F95F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058C90-B405-824A-BA62-BC79367C5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36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ECB3F-6422-3A43-85B7-A3E02246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C88C90-6F88-9C4B-AD3B-4A8CE0E9F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B5A39C-6A48-924C-A693-253B58995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6C3E54-3033-0C4D-9A39-66B44713E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1A0F3F-8502-7747-9CC6-D4AEE5C4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36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32D707-B3DC-104C-8E07-7A177A1BD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85A0E0-CD81-A743-81BC-0D8F8635B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C9B6A8-3D8A-864A-A07C-91E84ABF6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C81105-207C-0A44-B7E2-DE2313114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63BB9D-8630-6349-AF15-BDA85F7D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F8D9E1-D394-8B48-8E34-386A7C2FC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94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862FC3-4F9C-F549-8011-63C7C47C0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BD4AD6-34FB-5B47-AE55-01383DB0A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CCE0F64-7642-A541-B8CC-2D900EE9F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C60A83-6189-AA4C-B666-F39969F9F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8F269EB-CB15-9442-A379-8D80A76AF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28CB23-4BE6-0E43-B375-9F297323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011FABE-2637-624C-9A08-1A095E12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9566021-2568-2C4E-AEEE-D2D8E2AD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84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E901D-8C20-D843-A0DA-6C45882D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3078C17-440F-D44D-BCAB-B3BB6B55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5F9BB2D-5C79-B840-8D47-693E2750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B5452F9-9DFC-A64A-B132-7732F7CE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246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2AD27F6-FB73-C44D-8307-3EB3E0B1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346566B-E92F-8244-B178-E42C7941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9E5C0C-5697-2544-A5F8-8B95EA64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87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1E560-0F42-DD4F-AC13-06714CAC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342EBE-3C00-2443-93C4-88CADF19E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F93FBDC-2F5A-E747-B9CB-51484E4E5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B73CAC-7046-7448-99E7-6FD8DF06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A992A1-746E-A241-B7B1-A8ECC654C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F2962B-84B4-764C-BF96-4E8C6A3E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10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03542-3FA3-044D-9600-637BF772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521D7FE-481F-F246-B5A4-B419FF831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8FA68F-9F9B-2745-8E05-C5225279E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22E3C5-7469-7240-8695-755FEE6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DEF879-7806-7B41-8B6C-987A4FFC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3ED755-228D-BA40-AA03-6F502FBB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13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F32853B-AEC7-7042-A804-9800B0A2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19F6A7-599D-7E4A-9AED-9A9208E52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0E2D83-8331-5F4E-AF01-2600393F0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4FF13-7ABE-1A46-88FB-F4E26F0AC989}" type="datetimeFigureOut">
              <a:rPr lang="nl-NL" smtClean="0"/>
              <a:t>28-04-2022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3A270D-C95E-EC4D-903B-8108A9D8E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24FD76-FE11-7140-B377-8223BEB08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6E434-B887-3D43-AA34-034BC14DB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35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76A8C99-0394-B74D-6B0C-1F2882394935}"/>
              </a:ext>
            </a:extLst>
          </p:cNvPr>
          <p:cNvSpPr txBox="1"/>
          <p:nvPr/>
        </p:nvSpPr>
        <p:spPr>
          <a:xfrm>
            <a:off x="3400839" y="2397511"/>
            <a:ext cx="5390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dirty="0"/>
              <a:t>Object georiënteerd programmeren</a:t>
            </a:r>
          </a:p>
        </p:txBody>
      </p:sp>
    </p:spTree>
    <p:extLst>
      <p:ext uri="{BB962C8B-B14F-4D97-AF65-F5344CB8AC3E}">
        <p14:creationId xmlns:p14="http://schemas.microsoft.com/office/powerpoint/2010/main" val="168034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EADA26D-D071-444D-2FCA-24C8595DC8B1}"/>
              </a:ext>
            </a:extLst>
          </p:cNvPr>
          <p:cNvSpPr txBox="1"/>
          <p:nvPr/>
        </p:nvSpPr>
        <p:spPr>
          <a:xfrm>
            <a:off x="3388742" y="2302104"/>
            <a:ext cx="2365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Functie georiënteerd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AC83EB2-88BB-7CEE-402B-69FCAC8DD55B}"/>
              </a:ext>
            </a:extLst>
          </p:cNvPr>
          <p:cNvSpPr txBox="1"/>
          <p:nvPr/>
        </p:nvSpPr>
        <p:spPr>
          <a:xfrm>
            <a:off x="7161547" y="2302104"/>
            <a:ext cx="2283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Object georiënteerd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51A784A-F1A1-336A-406E-955AD07FFF25}"/>
              </a:ext>
            </a:extLst>
          </p:cNvPr>
          <p:cNvSpPr txBox="1"/>
          <p:nvPr/>
        </p:nvSpPr>
        <p:spPr>
          <a:xfrm>
            <a:off x="1765854" y="3429000"/>
            <a:ext cx="669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Data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A13715D-7A63-4715-2874-F0789FA8690A}"/>
              </a:ext>
            </a:extLst>
          </p:cNvPr>
          <p:cNvSpPr txBox="1"/>
          <p:nvPr/>
        </p:nvSpPr>
        <p:spPr>
          <a:xfrm>
            <a:off x="4142795" y="3428999"/>
            <a:ext cx="857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Lijsten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BD813FA-167B-1744-C7EC-867B1438187F}"/>
              </a:ext>
            </a:extLst>
          </p:cNvPr>
          <p:cNvSpPr txBox="1"/>
          <p:nvPr/>
        </p:nvSpPr>
        <p:spPr>
          <a:xfrm>
            <a:off x="7736224" y="3429000"/>
            <a:ext cx="1134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Objecten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7E78514-E754-D8D7-B6ED-A26A2AD86BC4}"/>
              </a:ext>
            </a:extLst>
          </p:cNvPr>
          <p:cNvSpPr txBox="1"/>
          <p:nvPr/>
        </p:nvSpPr>
        <p:spPr>
          <a:xfrm>
            <a:off x="1765854" y="4524828"/>
            <a:ext cx="937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Gedrag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B68F49C-8785-8BD9-57E9-D90EE45CCC12}"/>
              </a:ext>
            </a:extLst>
          </p:cNvPr>
          <p:cNvSpPr txBox="1"/>
          <p:nvPr/>
        </p:nvSpPr>
        <p:spPr>
          <a:xfrm>
            <a:off x="4042991" y="4524828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Functies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757B676A-FD7A-D1BA-ACFB-AA56A81D6127}"/>
              </a:ext>
            </a:extLst>
          </p:cNvPr>
          <p:cNvSpPr txBox="1"/>
          <p:nvPr/>
        </p:nvSpPr>
        <p:spPr>
          <a:xfrm>
            <a:off x="7677810" y="4524828"/>
            <a:ext cx="1250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Methodes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1DF98DA-B238-954C-D2BC-F6BDDBF77F08}"/>
              </a:ext>
            </a:extLst>
          </p:cNvPr>
          <p:cNvSpPr txBox="1"/>
          <p:nvPr/>
        </p:nvSpPr>
        <p:spPr>
          <a:xfrm>
            <a:off x="1015328" y="76925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/>
              <a:t>OOP</a:t>
            </a:r>
            <a:endParaRPr lang="nl-NL" sz="2400" dirty="0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8B09C603-B4F4-9642-7729-CAB1BBDED89A}"/>
              </a:ext>
            </a:extLst>
          </p:cNvPr>
          <p:cNvCxnSpPr>
            <a:cxnSpLocks/>
          </p:cNvCxnSpPr>
          <p:nvPr/>
        </p:nvCxnSpPr>
        <p:spPr>
          <a:xfrm>
            <a:off x="6502111" y="2287590"/>
            <a:ext cx="0" cy="29520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0EA968FA-225A-E64F-22A1-92AD23154739}"/>
              </a:ext>
            </a:extLst>
          </p:cNvPr>
          <p:cNvCxnSpPr>
            <a:cxnSpLocks/>
          </p:cNvCxnSpPr>
          <p:nvPr/>
        </p:nvCxnSpPr>
        <p:spPr>
          <a:xfrm>
            <a:off x="1855418" y="3077026"/>
            <a:ext cx="798285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CFAF6F83-2CB4-B33A-B94E-FC25422B5C7D}"/>
              </a:ext>
            </a:extLst>
          </p:cNvPr>
          <p:cNvCxnSpPr>
            <a:cxnSpLocks/>
          </p:cNvCxnSpPr>
          <p:nvPr/>
        </p:nvCxnSpPr>
        <p:spPr>
          <a:xfrm>
            <a:off x="1833115" y="4201883"/>
            <a:ext cx="798285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7B17DF95-2C9B-B36E-C28C-EA9D22A86436}"/>
              </a:ext>
            </a:extLst>
          </p:cNvPr>
          <p:cNvCxnSpPr>
            <a:cxnSpLocks/>
          </p:cNvCxnSpPr>
          <p:nvPr/>
        </p:nvCxnSpPr>
        <p:spPr>
          <a:xfrm flipV="1">
            <a:off x="2901823" y="2302104"/>
            <a:ext cx="0" cy="2937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38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470BBEF-186E-FC47-BA27-36CC70479611}"/>
              </a:ext>
            </a:extLst>
          </p:cNvPr>
          <p:cNvSpPr txBox="1"/>
          <p:nvPr/>
        </p:nvSpPr>
        <p:spPr>
          <a:xfrm>
            <a:off x="3238758" y="1803756"/>
            <a:ext cx="830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000" dirty="0">
                <a:solidFill>
                  <a:srgbClr val="0000FF"/>
                </a:solidFill>
              </a:rPr>
              <a:t>Klasse</a:t>
            </a:r>
            <a:endParaRPr lang="nl-NL" sz="2000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417DDE5C-5EB5-1D45-9D70-B6900C949DE4}"/>
              </a:ext>
            </a:extLst>
          </p:cNvPr>
          <p:cNvSpPr/>
          <p:nvPr/>
        </p:nvSpPr>
        <p:spPr>
          <a:xfrm>
            <a:off x="2970628" y="1620961"/>
            <a:ext cx="1366938" cy="1089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8948BAF-44B8-E245-B9CE-1683FA183C38}"/>
              </a:ext>
            </a:extLst>
          </p:cNvPr>
          <p:cNvSpPr txBox="1"/>
          <p:nvPr/>
        </p:nvSpPr>
        <p:spPr>
          <a:xfrm>
            <a:off x="4834563" y="329156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object1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1A71FE1-8C29-034D-AFD9-0380DADF053B}"/>
              </a:ext>
            </a:extLst>
          </p:cNvPr>
          <p:cNvSpPr/>
          <p:nvPr/>
        </p:nvSpPr>
        <p:spPr>
          <a:xfrm>
            <a:off x="4738728" y="3264064"/>
            <a:ext cx="1084630" cy="4185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66C56DF3-5498-2D44-8FF5-870EE5E725FC}"/>
              </a:ext>
            </a:extLst>
          </p:cNvPr>
          <p:cNvSpPr txBox="1"/>
          <p:nvPr/>
        </p:nvSpPr>
        <p:spPr>
          <a:xfrm>
            <a:off x="4834562" y="402953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object2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54A80781-17E7-3146-A5F1-CA5C8AC3830B}"/>
              </a:ext>
            </a:extLst>
          </p:cNvPr>
          <p:cNvSpPr/>
          <p:nvPr/>
        </p:nvSpPr>
        <p:spPr>
          <a:xfrm>
            <a:off x="4738728" y="4002035"/>
            <a:ext cx="1076700" cy="418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71431309-BA66-D547-AC7E-1F597CCF2DC3}"/>
              </a:ext>
            </a:extLst>
          </p:cNvPr>
          <p:cNvSpPr txBox="1"/>
          <p:nvPr/>
        </p:nvSpPr>
        <p:spPr>
          <a:xfrm>
            <a:off x="4834561" y="481385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object3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ACEF5483-230A-8C49-83DF-94BF04EA1E7A}"/>
              </a:ext>
            </a:extLst>
          </p:cNvPr>
          <p:cNvSpPr/>
          <p:nvPr/>
        </p:nvSpPr>
        <p:spPr>
          <a:xfrm>
            <a:off x="4738728" y="4789241"/>
            <a:ext cx="1076700" cy="418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Gebogen verbindingslijn 10">
            <a:extLst>
              <a:ext uri="{FF2B5EF4-FFF2-40B4-BE49-F238E27FC236}">
                <a16:creationId xmlns:a16="http://schemas.microsoft.com/office/drawing/2014/main" id="{9D9504B8-647B-CB4A-8864-9BD648EC5908}"/>
              </a:ext>
            </a:extLst>
          </p:cNvPr>
          <p:cNvCxnSpPr>
            <a:cxnSpLocks/>
            <a:stCxn id="2" idx="2"/>
            <a:endCxn id="8" idx="1"/>
          </p:cNvCxnSpPr>
          <p:nvPr/>
        </p:nvCxnSpPr>
        <p:spPr>
          <a:xfrm rot="16200000" flipH="1">
            <a:off x="3815119" y="2549737"/>
            <a:ext cx="762587" cy="1084631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bogen verbindingslijn 17">
            <a:extLst>
              <a:ext uri="{FF2B5EF4-FFF2-40B4-BE49-F238E27FC236}">
                <a16:creationId xmlns:a16="http://schemas.microsoft.com/office/drawing/2014/main" id="{F49E6D51-B5F8-7A44-B856-3D9D8DA69314}"/>
              </a:ext>
            </a:extLst>
          </p:cNvPr>
          <p:cNvCxnSpPr>
            <a:cxnSpLocks/>
            <a:stCxn id="2" idx="2"/>
            <a:endCxn id="14" idx="1"/>
          </p:cNvCxnSpPr>
          <p:nvPr/>
        </p:nvCxnSpPr>
        <p:spPr>
          <a:xfrm rot="16200000" flipH="1">
            <a:off x="3446133" y="2918723"/>
            <a:ext cx="1500559" cy="1084631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bogen verbindingslijn 20">
            <a:extLst>
              <a:ext uri="{FF2B5EF4-FFF2-40B4-BE49-F238E27FC236}">
                <a16:creationId xmlns:a16="http://schemas.microsoft.com/office/drawing/2014/main" id="{D09AF1C9-B4F3-734C-AA65-31498B865A75}"/>
              </a:ext>
            </a:extLst>
          </p:cNvPr>
          <p:cNvCxnSpPr>
            <a:cxnSpLocks/>
            <a:stCxn id="2" idx="2"/>
            <a:endCxn id="17" idx="1"/>
          </p:cNvCxnSpPr>
          <p:nvPr/>
        </p:nvCxnSpPr>
        <p:spPr>
          <a:xfrm rot="16200000" flipH="1">
            <a:off x="3052530" y="3312326"/>
            <a:ext cx="2287765" cy="1084631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CF313410-5E37-E146-A45F-84C6DE4B34D4}"/>
              </a:ext>
            </a:extLst>
          </p:cNvPr>
          <p:cNvSpPr txBox="1"/>
          <p:nvPr/>
        </p:nvSpPr>
        <p:spPr>
          <a:xfrm>
            <a:off x="6754789" y="1803756"/>
            <a:ext cx="237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Algemene omschrijving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388E4425-5A06-6643-88EC-42005CBF6E5D}"/>
              </a:ext>
            </a:extLst>
          </p:cNvPr>
          <p:cNvSpPr txBox="1"/>
          <p:nvPr/>
        </p:nvSpPr>
        <p:spPr>
          <a:xfrm>
            <a:off x="6754789" y="4026652"/>
            <a:ext cx="2098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Specifiek elementen 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C4847E80-B1BB-2F4B-A593-FC52A5141460}"/>
              </a:ext>
            </a:extLst>
          </p:cNvPr>
          <p:cNvSpPr txBox="1"/>
          <p:nvPr/>
        </p:nvSpPr>
        <p:spPr>
          <a:xfrm>
            <a:off x="6754789" y="2141436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(blauwdruk)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0F7F4F5-DD3D-192C-D786-86609AEDDF2D}"/>
              </a:ext>
            </a:extLst>
          </p:cNvPr>
          <p:cNvSpPr txBox="1"/>
          <p:nvPr/>
        </p:nvSpPr>
        <p:spPr>
          <a:xfrm>
            <a:off x="1015328" y="76925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/>
              <a:t>OOP</a:t>
            </a:r>
            <a:endParaRPr lang="nl-NL" sz="240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95CB11D-48FD-A143-C515-9BC393D940C7}"/>
              </a:ext>
            </a:extLst>
          </p:cNvPr>
          <p:cNvSpPr txBox="1"/>
          <p:nvPr/>
        </p:nvSpPr>
        <p:spPr>
          <a:xfrm>
            <a:off x="3212308" y="2149926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000" dirty="0">
                <a:solidFill>
                  <a:srgbClr val="0000FF"/>
                </a:solidFill>
              </a:rPr>
              <a:t>"class"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59426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6" grpId="0"/>
      <p:bldP spid="8" grpId="0" animBg="1"/>
      <p:bldP spid="12" grpId="0"/>
      <p:bldP spid="14" grpId="0" animBg="1"/>
      <p:bldP spid="16" grpId="0"/>
      <p:bldP spid="17" grpId="0" animBg="1"/>
      <p:bldP spid="26" grpId="0"/>
      <p:bldP spid="27" grpId="0"/>
      <p:bldP spid="44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8577212-D2FF-774E-BF31-939B582BB13E}"/>
              </a:ext>
            </a:extLst>
          </p:cNvPr>
          <p:cNvSpPr txBox="1"/>
          <p:nvPr/>
        </p:nvSpPr>
        <p:spPr>
          <a:xfrm>
            <a:off x="2881516" y="4650167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b1 = Bal()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470BBEF-186E-FC47-BA27-36CC70479611}"/>
              </a:ext>
            </a:extLst>
          </p:cNvPr>
          <p:cNvSpPr txBox="1"/>
          <p:nvPr/>
        </p:nvSpPr>
        <p:spPr>
          <a:xfrm>
            <a:off x="2881516" y="1324585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00FF"/>
                </a:solidFill>
              </a:rPr>
              <a:t>class</a:t>
            </a:r>
            <a:r>
              <a:rPr lang="nl-NL" sz="2000" dirty="0"/>
              <a:t> Bal: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24B17AB-780E-C14D-8258-C5EACB872E44}"/>
              </a:ext>
            </a:extLst>
          </p:cNvPr>
          <p:cNvSpPr txBox="1"/>
          <p:nvPr/>
        </p:nvSpPr>
        <p:spPr>
          <a:xfrm>
            <a:off x="2881516" y="5022191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b2 = Bal()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957376-A0D3-2997-D027-75F101201107}"/>
              </a:ext>
            </a:extLst>
          </p:cNvPr>
          <p:cNvSpPr txBox="1"/>
          <p:nvPr/>
        </p:nvSpPr>
        <p:spPr>
          <a:xfrm>
            <a:off x="1015328" y="76925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/>
              <a:t>OOP</a:t>
            </a:r>
            <a:endParaRPr lang="nl-N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B9E92CB-18FF-8A61-AE6F-5CBEBFB077A8}"/>
                  </a:ext>
                </a:extLst>
              </p:cNvPr>
              <p:cNvSpPr txBox="1"/>
              <p:nvPr/>
            </p:nvSpPr>
            <p:spPr>
              <a:xfrm>
                <a:off x="3214139" y="5422301"/>
                <a:ext cx="4619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nl-NL" sz="2000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B9E92CB-18FF-8A61-AE6F-5CBEBFB077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139" y="5422301"/>
                <a:ext cx="461986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06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8577212-D2FF-774E-BF31-939B582BB13E}"/>
              </a:ext>
            </a:extLst>
          </p:cNvPr>
          <p:cNvSpPr txBox="1"/>
          <p:nvPr/>
        </p:nvSpPr>
        <p:spPr>
          <a:xfrm>
            <a:off x="2881516" y="4650167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b1 = Bal()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470BBEF-186E-FC47-BA27-36CC70479611}"/>
              </a:ext>
            </a:extLst>
          </p:cNvPr>
          <p:cNvSpPr txBox="1"/>
          <p:nvPr/>
        </p:nvSpPr>
        <p:spPr>
          <a:xfrm>
            <a:off x="2881516" y="1324585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00FF"/>
                </a:solidFill>
              </a:rPr>
              <a:t>class</a:t>
            </a:r>
            <a:r>
              <a:rPr lang="nl-NL" sz="2000" dirty="0"/>
              <a:t> Bal: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24B17AB-780E-C14D-8258-C5EACB872E44}"/>
              </a:ext>
            </a:extLst>
          </p:cNvPr>
          <p:cNvSpPr txBox="1"/>
          <p:nvPr/>
        </p:nvSpPr>
        <p:spPr>
          <a:xfrm>
            <a:off x="2881516" y="5022191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b2 = Bal()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209B6FE-F90C-3943-B4CC-047139AF1B7D}"/>
              </a:ext>
            </a:extLst>
          </p:cNvPr>
          <p:cNvSpPr txBox="1"/>
          <p:nvPr/>
        </p:nvSpPr>
        <p:spPr>
          <a:xfrm>
            <a:off x="3195917" y="1878583"/>
            <a:ext cx="2077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Initialiseer</a:t>
            </a:r>
            <a:r>
              <a:rPr lang="nl-NL" sz="2000" dirty="0"/>
              <a:t>-functie</a:t>
            </a:r>
          </a:p>
        </p:txBody>
      </p:sp>
      <p:cxnSp>
        <p:nvCxnSpPr>
          <p:cNvPr id="14" name="Gebogen verbindingslijn 13">
            <a:extLst>
              <a:ext uri="{FF2B5EF4-FFF2-40B4-BE49-F238E27FC236}">
                <a16:creationId xmlns:a16="http://schemas.microsoft.com/office/drawing/2014/main" id="{62C6CB7E-4E2D-F94A-9423-A3E6D497B692}"/>
              </a:ext>
            </a:extLst>
          </p:cNvPr>
          <p:cNvCxnSpPr>
            <a:cxnSpLocks/>
            <a:stCxn id="2" idx="1"/>
            <a:endCxn id="10" idx="1"/>
          </p:cNvCxnSpPr>
          <p:nvPr/>
        </p:nvCxnSpPr>
        <p:spPr>
          <a:xfrm rot="10800000" flipH="1">
            <a:off x="2881515" y="2078638"/>
            <a:ext cx="314401" cy="2771584"/>
          </a:xfrm>
          <a:prstGeom prst="bentConnector3">
            <a:avLst>
              <a:gd name="adj1" fmla="val -7271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A6957376-A0D3-2997-D027-75F101201107}"/>
              </a:ext>
            </a:extLst>
          </p:cNvPr>
          <p:cNvSpPr txBox="1"/>
          <p:nvPr/>
        </p:nvSpPr>
        <p:spPr>
          <a:xfrm>
            <a:off x="1015328" y="76925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/>
              <a:t>OOP</a:t>
            </a:r>
            <a:endParaRPr lang="nl-NL" sz="2400" dirty="0"/>
          </a:p>
        </p:txBody>
      </p:sp>
      <p:cxnSp>
        <p:nvCxnSpPr>
          <p:cNvPr id="12" name="Gebogen verbindingslijn 11">
            <a:extLst>
              <a:ext uri="{FF2B5EF4-FFF2-40B4-BE49-F238E27FC236}">
                <a16:creationId xmlns:a16="http://schemas.microsoft.com/office/drawing/2014/main" id="{D4EA5F7C-7435-CBEC-514C-6D7E9A930FDF}"/>
              </a:ext>
            </a:extLst>
          </p:cNvPr>
          <p:cNvCxnSpPr>
            <a:cxnSpLocks/>
          </p:cNvCxnSpPr>
          <p:nvPr/>
        </p:nvCxnSpPr>
        <p:spPr>
          <a:xfrm rot="10800000" flipH="1">
            <a:off x="2881513" y="2071480"/>
            <a:ext cx="314401" cy="3143608"/>
          </a:xfrm>
          <a:prstGeom prst="bentConnector3">
            <a:avLst>
              <a:gd name="adj1" fmla="val -7271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64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470BBEF-186E-FC47-BA27-36CC70479611}"/>
              </a:ext>
            </a:extLst>
          </p:cNvPr>
          <p:cNvSpPr txBox="1"/>
          <p:nvPr/>
        </p:nvSpPr>
        <p:spPr>
          <a:xfrm>
            <a:off x="2881516" y="1324585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00FF"/>
                </a:solidFill>
              </a:rPr>
              <a:t>class</a:t>
            </a:r>
            <a:r>
              <a:rPr lang="nl-NL" sz="2000" dirty="0"/>
              <a:t> Bal: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209B6FE-F90C-3943-B4CC-047139AF1B7D}"/>
              </a:ext>
            </a:extLst>
          </p:cNvPr>
          <p:cNvSpPr txBox="1"/>
          <p:nvPr/>
        </p:nvSpPr>
        <p:spPr>
          <a:xfrm>
            <a:off x="3195917" y="1878583"/>
            <a:ext cx="2077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Initialiseer</a:t>
            </a:r>
            <a:r>
              <a:rPr lang="nl-NL" sz="2000" dirty="0"/>
              <a:t>-functie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6957376-A0D3-2997-D027-75F101201107}"/>
              </a:ext>
            </a:extLst>
          </p:cNvPr>
          <p:cNvSpPr txBox="1"/>
          <p:nvPr/>
        </p:nvSpPr>
        <p:spPr>
          <a:xfrm>
            <a:off x="1015328" y="76925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/>
              <a:t>OOP</a:t>
            </a:r>
            <a:endParaRPr lang="nl-NL" sz="24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D36EFB3-85B1-7962-10CF-CD56AEA9981B}"/>
              </a:ext>
            </a:extLst>
          </p:cNvPr>
          <p:cNvSpPr txBox="1"/>
          <p:nvPr/>
        </p:nvSpPr>
        <p:spPr>
          <a:xfrm>
            <a:off x="5732201" y="1878583"/>
            <a:ext cx="1240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FF0000"/>
                </a:solidFill>
              </a:rPr>
              <a:t>attributen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CA351A0-A108-4E54-8336-9B3685E92A4F}"/>
              </a:ext>
            </a:extLst>
          </p:cNvPr>
          <p:cNvSpPr txBox="1"/>
          <p:nvPr/>
        </p:nvSpPr>
        <p:spPr>
          <a:xfrm>
            <a:off x="6936668" y="1878583"/>
            <a:ext cx="347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(</a:t>
            </a:r>
            <a:r>
              <a:rPr lang="nl-NL" sz="2000" i="1" dirty="0"/>
              <a:t>bv:  positie, diameter en kleur</a:t>
            </a:r>
            <a:r>
              <a:rPr lang="nl-NL" sz="2000" dirty="0"/>
              <a:t>)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26BB6D1-29E2-2CD6-699C-3BFB5FB2484C}"/>
              </a:ext>
            </a:extLst>
          </p:cNvPr>
          <p:cNvSpPr txBox="1"/>
          <p:nvPr/>
        </p:nvSpPr>
        <p:spPr>
          <a:xfrm>
            <a:off x="6936668" y="2532066"/>
            <a:ext cx="2601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(</a:t>
            </a:r>
            <a:r>
              <a:rPr lang="nl-NL" sz="2000" i="1" dirty="0"/>
              <a:t>bv:  updaten en tonen</a:t>
            </a:r>
            <a:r>
              <a:rPr lang="nl-NL" sz="2000" dirty="0"/>
              <a:t>)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0F98C18-BB50-C18D-6158-D0B478FDF8A0}"/>
              </a:ext>
            </a:extLst>
          </p:cNvPr>
          <p:cNvSpPr txBox="1"/>
          <p:nvPr/>
        </p:nvSpPr>
        <p:spPr>
          <a:xfrm>
            <a:off x="3195916" y="2536340"/>
            <a:ext cx="1250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Methodes</a:t>
            </a:r>
          </a:p>
        </p:txBody>
      </p:sp>
    </p:spTree>
    <p:extLst>
      <p:ext uri="{BB962C8B-B14F-4D97-AF65-F5344CB8AC3E}">
        <p14:creationId xmlns:p14="http://schemas.microsoft.com/office/powerpoint/2010/main" val="126180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470BBEF-186E-FC47-BA27-36CC70479611}"/>
              </a:ext>
            </a:extLst>
          </p:cNvPr>
          <p:cNvSpPr txBox="1"/>
          <p:nvPr/>
        </p:nvSpPr>
        <p:spPr>
          <a:xfrm>
            <a:off x="2880604" y="1323625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00FF"/>
                </a:solidFill>
              </a:rPr>
              <a:t>class</a:t>
            </a:r>
            <a:r>
              <a:rPr lang="nl-NL" sz="2000" dirty="0"/>
              <a:t> Bal: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209B6FE-F90C-3943-B4CC-047139AF1B7D}"/>
              </a:ext>
            </a:extLst>
          </p:cNvPr>
          <p:cNvSpPr txBox="1"/>
          <p:nvPr/>
        </p:nvSpPr>
        <p:spPr>
          <a:xfrm>
            <a:off x="3296070" y="1809069"/>
            <a:ext cx="2146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rgbClr val="0000FF"/>
                </a:solidFill>
              </a:rPr>
              <a:t>def</a:t>
            </a:r>
            <a:r>
              <a:rPr lang="nl-NL" sz="2000" dirty="0"/>
              <a:t> _ _</a:t>
            </a:r>
            <a:r>
              <a:rPr lang="nl-NL" sz="2000" dirty="0" err="1"/>
              <a:t>init</a:t>
            </a:r>
            <a:r>
              <a:rPr lang="nl-NL" sz="2000" dirty="0"/>
              <a:t>_ _(</a:t>
            </a:r>
            <a:r>
              <a:rPr lang="nl-NL" sz="2000" dirty="0" err="1"/>
              <a:t>self</a:t>
            </a:r>
            <a:r>
              <a:rPr lang="nl-NL" sz="2000" dirty="0"/>
              <a:t>):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A872A1B-5F73-104B-9202-7DBE98A0353F}"/>
              </a:ext>
            </a:extLst>
          </p:cNvPr>
          <p:cNvSpPr txBox="1"/>
          <p:nvPr/>
        </p:nvSpPr>
        <p:spPr>
          <a:xfrm>
            <a:off x="3632531" y="2146694"/>
            <a:ext cx="1342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self.x</a:t>
            </a:r>
            <a:r>
              <a:rPr lang="nl-NL" sz="2000" dirty="0"/>
              <a:t> = 100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05912A8-D1C2-E94D-B6B5-AAE2A208AA69}"/>
              </a:ext>
            </a:extLst>
          </p:cNvPr>
          <p:cNvSpPr txBox="1"/>
          <p:nvPr/>
        </p:nvSpPr>
        <p:spPr>
          <a:xfrm>
            <a:off x="3628075" y="2454841"/>
            <a:ext cx="1207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self.y</a:t>
            </a:r>
            <a:r>
              <a:rPr lang="nl-NL" sz="2000" dirty="0"/>
              <a:t> = 80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C6E2C63-AD12-4C40-A7CB-C365EF6856C2}"/>
              </a:ext>
            </a:extLst>
          </p:cNvPr>
          <p:cNvSpPr txBox="1"/>
          <p:nvPr/>
        </p:nvSpPr>
        <p:spPr>
          <a:xfrm>
            <a:off x="3636378" y="2777502"/>
            <a:ext cx="2421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self.kleur</a:t>
            </a:r>
            <a:r>
              <a:rPr lang="nl-NL" sz="2000" dirty="0"/>
              <a:t> = (255, 0, 0)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C0048C4-499C-0945-8553-953BEB53D149}"/>
              </a:ext>
            </a:extLst>
          </p:cNvPr>
          <p:cNvSpPr txBox="1"/>
          <p:nvPr/>
        </p:nvSpPr>
        <p:spPr>
          <a:xfrm>
            <a:off x="3044911" y="5485566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000" dirty="0"/>
              <a:t>b1 = Bal()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94DE7B7-B055-B14C-B25E-BAABC0E5B7D0}"/>
              </a:ext>
            </a:extLst>
          </p:cNvPr>
          <p:cNvSpPr txBox="1"/>
          <p:nvPr/>
        </p:nvSpPr>
        <p:spPr>
          <a:xfrm>
            <a:off x="3044911" y="5793713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000" dirty="0"/>
              <a:t>b2 </a:t>
            </a:r>
            <a:r>
              <a:rPr lang="nl-NL" sz="2000"/>
              <a:t>= Bal()</a:t>
            </a:r>
            <a:endParaRPr lang="nl-NL" sz="2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AE30350-4D1B-D542-B3F9-4C2F351B4431}"/>
              </a:ext>
            </a:extLst>
          </p:cNvPr>
          <p:cNvSpPr txBox="1"/>
          <p:nvPr/>
        </p:nvSpPr>
        <p:spPr>
          <a:xfrm>
            <a:off x="3296070" y="3456920"/>
            <a:ext cx="1915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rgbClr val="0000FF"/>
                </a:solidFill>
              </a:rPr>
              <a:t>def</a:t>
            </a:r>
            <a:r>
              <a:rPr lang="nl-NL" sz="2000" dirty="0"/>
              <a:t> update(</a:t>
            </a:r>
            <a:r>
              <a:rPr lang="nl-NL" sz="2000" dirty="0" err="1"/>
              <a:t>self</a:t>
            </a:r>
            <a:r>
              <a:rPr lang="nl-NL" sz="2000" dirty="0"/>
              <a:t>):</a:t>
            </a:r>
          </a:p>
          <a:p>
            <a:r>
              <a:rPr lang="nl-NL" sz="2000" dirty="0"/>
              <a:t>     . . .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E58122F-B11B-164F-80B1-F8CBF0A82EF2}"/>
              </a:ext>
            </a:extLst>
          </p:cNvPr>
          <p:cNvSpPr txBox="1"/>
          <p:nvPr/>
        </p:nvSpPr>
        <p:spPr>
          <a:xfrm>
            <a:off x="3293941" y="4267188"/>
            <a:ext cx="16664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rgbClr val="0000FF"/>
                </a:solidFill>
              </a:rPr>
              <a:t>def</a:t>
            </a:r>
            <a:r>
              <a:rPr lang="nl-NL" sz="2000" dirty="0"/>
              <a:t> toon(</a:t>
            </a:r>
            <a:r>
              <a:rPr lang="nl-NL" sz="2000" dirty="0" err="1"/>
              <a:t>self</a:t>
            </a:r>
            <a:r>
              <a:rPr lang="nl-NL" sz="2000" dirty="0"/>
              <a:t>):</a:t>
            </a:r>
          </a:p>
          <a:p>
            <a:r>
              <a:rPr lang="nl-NL" sz="2000"/>
              <a:t>     . </a:t>
            </a:r>
            <a:r>
              <a:rPr lang="nl-NL" sz="2000" dirty="0"/>
              <a:t>. 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6408ED4C-7680-F1FB-ACB2-42032DB5EBEA}"/>
              </a:ext>
            </a:extLst>
          </p:cNvPr>
          <p:cNvSpPr txBox="1"/>
          <p:nvPr/>
        </p:nvSpPr>
        <p:spPr>
          <a:xfrm>
            <a:off x="1015328" y="76925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/>
              <a:t>OOP</a:t>
            </a:r>
            <a:endParaRPr lang="nl-NL" sz="2400" dirty="0"/>
          </a:p>
        </p:txBody>
      </p:sp>
      <p:sp>
        <p:nvSpPr>
          <p:cNvPr id="14" name="Ruit 13">
            <a:extLst>
              <a:ext uri="{FF2B5EF4-FFF2-40B4-BE49-F238E27FC236}">
                <a16:creationId xmlns:a16="http://schemas.microsoft.com/office/drawing/2014/main" id="{FF54E6D1-4CB2-FFC8-9280-39AE67046A63}"/>
              </a:ext>
            </a:extLst>
          </p:cNvPr>
          <p:cNvSpPr/>
          <p:nvPr/>
        </p:nvSpPr>
        <p:spPr>
          <a:xfrm>
            <a:off x="3031420" y="197975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uit 14">
            <a:extLst>
              <a:ext uri="{FF2B5EF4-FFF2-40B4-BE49-F238E27FC236}">
                <a16:creationId xmlns:a16="http://schemas.microsoft.com/office/drawing/2014/main" id="{53AA7182-E456-44C9-733C-7A53EBF8B847}"/>
              </a:ext>
            </a:extLst>
          </p:cNvPr>
          <p:cNvSpPr/>
          <p:nvPr/>
        </p:nvSpPr>
        <p:spPr>
          <a:xfrm>
            <a:off x="3190997" y="197975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uit 15">
            <a:extLst>
              <a:ext uri="{FF2B5EF4-FFF2-40B4-BE49-F238E27FC236}">
                <a16:creationId xmlns:a16="http://schemas.microsoft.com/office/drawing/2014/main" id="{6175606B-6EE9-CEBD-E192-E81A9ED2ED3F}"/>
              </a:ext>
            </a:extLst>
          </p:cNvPr>
          <p:cNvSpPr/>
          <p:nvPr/>
        </p:nvSpPr>
        <p:spPr>
          <a:xfrm>
            <a:off x="3372807" y="23277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uit 16">
            <a:extLst>
              <a:ext uri="{FF2B5EF4-FFF2-40B4-BE49-F238E27FC236}">
                <a16:creationId xmlns:a16="http://schemas.microsoft.com/office/drawing/2014/main" id="{526B9F44-C09B-55DC-A8AD-308C4B68CDF4}"/>
              </a:ext>
            </a:extLst>
          </p:cNvPr>
          <p:cNvSpPr/>
          <p:nvPr/>
        </p:nvSpPr>
        <p:spPr>
          <a:xfrm>
            <a:off x="3532384" y="23277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uit 17">
            <a:extLst>
              <a:ext uri="{FF2B5EF4-FFF2-40B4-BE49-F238E27FC236}">
                <a16:creationId xmlns:a16="http://schemas.microsoft.com/office/drawing/2014/main" id="{987F8505-64EB-A5D2-646D-9F062A397954}"/>
              </a:ext>
            </a:extLst>
          </p:cNvPr>
          <p:cNvSpPr/>
          <p:nvPr/>
        </p:nvSpPr>
        <p:spPr>
          <a:xfrm>
            <a:off x="3372807" y="2628624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uit 18">
            <a:extLst>
              <a:ext uri="{FF2B5EF4-FFF2-40B4-BE49-F238E27FC236}">
                <a16:creationId xmlns:a16="http://schemas.microsoft.com/office/drawing/2014/main" id="{F56C8131-857E-933E-F994-11FB213121C6}"/>
              </a:ext>
            </a:extLst>
          </p:cNvPr>
          <p:cNvSpPr/>
          <p:nvPr/>
        </p:nvSpPr>
        <p:spPr>
          <a:xfrm>
            <a:off x="3532384" y="2628624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uit 19">
            <a:extLst>
              <a:ext uri="{FF2B5EF4-FFF2-40B4-BE49-F238E27FC236}">
                <a16:creationId xmlns:a16="http://schemas.microsoft.com/office/drawing/2014/main" id="{207037BF-C8D5-2B18-CAA4-016FF0E0CF2B}"/>
              </a:ext>
            </a:extLst>
          </p:cNvPr>
          <p:cNvSpPr/>
          <p:nvPr/>
        </p:nvSpPr>
        <p:spPr>
          <a:xfrm>
            <a:off x="3372807" y="294463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uit 20">
            <a:extLst>
              <a:ext uri="{FF2B5EF4-FFF2-40B4-BE49-F238E27FC236}">
                <a16:creationId xmlns:a16="http://schemas.microsoft.com/office/drawing/2014/main" id="{C3D0EC20-1657-1C1D-05EF-9CB29F1C546D}"/>
              </a:ext>
            </a:extLst>
          </p:cNvPr>
          <p:cNvSpPr/>
          <p:nvPr/>
        </p:nvSpPr>
        <p:spPr>
          <a:xfrm>
            <a:off x="3532384" y="294463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uit 21">
            <a:extLst>
              <a:ext uri="{FF2B5EF4-FFF2-40B4-BE49-F238E27FC236}">
                <a16:creationId xmlns:a16="http://schemas.microsoft.com/office/drawing/2014/main" id="{2674A7BC-615C-B299-10AE-4AFA68E16C74}"/>
              </a:ext>
            </a:extLst>
          </p:cNvPr>
          <p:cNvSpPr/>
          <p:nvPr/>
        </p:nvSpPr>
        <p:spPr>
          <a:xfrm>
            <a:off x="3042346" y="23277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uit 22">
            <a:extLst>
              <a:ext uri="{FF2B5EF4-FFF2-40B4-BE49-F238E27FC236}">
                <a16:creationId xmlns:a16="http://schemas.microsoft.com/office/drawing/2014/main" id="{8953ABAA-0E37-803B-C0EA-7B916AAAD664}"/>
              </a:ext>
            </a:extLst>
          </p:cNvPr>
          <p:cNvSpPr/>
          <p:nvPr/>
        </p:nvSpPr>
        <p:spPr>
          <a:xfrm>
            <a:off x="3201923" y="23277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uit 23">
            <a:extLst>
              <a:ext uri="{FF2B5EF4-FFF2-40B4-BE49-F238E27FC236}">
                <a16:creationId xmlns:a16="http://schemas.microsoft.com/office/drawing/2014/main" id="{9E15FCF5-679E-F1D9-65C0-394B9D10A837}"/>
              </a:ext>
            </a:extLst>
          </p:cNvPr>
          <p:cNvSpPr/>
          <p:nvPr/>
        </p:nvSpPr>
        <p:spPr>
          <a:xfrm>
            <a:off x="3042346" y="2628624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uit 24">
            <a:extLst>
              <a:ext uri="{FF2B5EF4-FFF2-40B4-BE49-F238E27FC236}">
                <a16:creationId xmlns:a16="http://schemas.microsoft.com/office/drawing/2014/main" id="{76C08DCF-7070-AB16-1DBA-60839BC9F491}"/>
              </a:ext>
            </a:extLst>
          </p:cNvPr>
          <p:cNvSpPr/>
          <p:nvPr/>
        </p:nvSpPr>
        <p:spPr>
          <a:xfrm>
            <a:off x="3201923" y="2628624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uit 25">
            <a:extLst>
              <a:ext uri="{FF2B5EF4-FFF2-40B4-BE49-F238E27FC236}">
                <a16:creationId xmlns:a16="http://schemas.microsoft.com/office/drawing/2014/main" id="{1F4284F5-3C46-7C36-C23F-764F9FA91E47}"/>
              </a:ext>
            </a:extLst>
          </p:cNvPr>
          <p:cNvSpPr/>
          <p:nvPr/>
        </p:nvSpPr>
        <p:spPr>
          <a:xfrm>
            <a:off x="3042346" y="294463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uit 26">
            <a:extLst>
              <a:ext uri="{FF2B5EF4-FFF2-40B4-BE49-F238E27FC236}">
                <a16:creationId xmlns:a16="http://schemas.microsoft.com/office/drawing/2014/main" id="{A6C58317-75CB-9B71-6601-90612B1F135D}"/>
              </a:ext>
            </a:extLst>
          </p:cNvPr>
          <p:cNvSpPr/>
          <p:nvPr/>
        </p:nvSpPr>
        <p:spPr>
          <a:xfrm>
            <a:off x="3201923" y="294463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uit 27">
            <a:extLst>
              <a:ext uri="{FF2B5EF4-FFF2-40B4-BE49-F238E27FC236}">
                <a16:creationId xmlns:a16="http://schemas.microsoft.com/office/drawing/2014/main" id="{59BFB4D1-43E9-461F-2053-C002D2BF365B}"/>
              </a:ext>
            </a:extLst>
          </p:cNvPr>
          <p:cNvSpPr/>
          <p:nvPr/>
        </p:nvSpPr>
        <p:spPr>
          <a:xfrm>
            <a:off x="3042346" y="3634502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uit 28">
            <a:extLst>
              <a:ext uri="{FF2B5EF4-FFF2-40B4-BE49-F238E27FC236}">
                <a16:creationId xmlns:a16="http://schemas.microsoft.com/office/drawing/2014/main" id="{C945D6DB-1529-8FB1-4A95-CC74B82DD88A}"/>
              </a:ext>
            </a:extLst>
          </p:cNvPr>
          <p:cNvSpPr/>
          <p:nvPr/>
        </p:nvSpPr>
        <p:spPr>
          <a:xfrm>
            <a:off x="3201923" y="3634502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uit 29">
            <a:extLst>
              <a:ext uri="{FF2B5EF4-FFF2-40B4-BE49-F238E27FC236}">
                <a16:creationId xmlns:a16="http://schemas.microsoft.com/office/drawing/2014/main" id="{1628CA35-960A-B81B-DBF0-C926A8D00FDB}"/>
              </a:ext>
            </a:extLst>
          </p:cNvPr>
          <p:cNvSpPr/>
          <p:nvPr/>
        </p:nvSpPr>
        <p:spPr>
          <a:xfrm>
            <a:off x="3042346" y="44332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uit 30">
            <a:extLst>
              <a:ext uri="{FF2B5EF4-FFF2-40B4-BE49-F238E27FC236}">
                <a16:creationId xmlns:a16="http://schemas.microsoft.com/office/drawing/2014/main" id="{A57C6E23-4094-35B4-8386-CA01865D6D3B}"/>
              </a:ext>
            </a:extLst>
          </p:cNvPr>
          <p:cNvSpPr/>
          <p:nvPr/>
        </p:nvSpPr>
        <p:spPr>
          <a:xfrm>
            <a:off x="3201923" y="44332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43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5" grpId="0"/>
      <p:bldP spid="6" grpId="0"/>
      <p:bldP spid="8" grpId="0"/>
      <p:bldP spid="9" grpId="0"/>
      <p:bldP spid="4" grpId="0"/>
      <p:bldP spid="11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470BBEF-186E-FC47-BA27-36CC70479611}"/>
              </a:ext>
            </a:extLst>
          </p:cNvPr>
          <p:cNvSpPr txBox="1"/>
          <p:nvPr/>
        </p:nvSpPr>
        <p:spPr>
          <a:xfrm>
            <a:off x="2880604" y="1323625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0000FF"/>
                </a:solidFill>
              </a:rPr>
              <a:t>class</a:t>
            </a:r>
            <a:r>
              <a:rPr lang="nl-NL" sz="2000" dirty="0"/>
              <a:t> Bal: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209B6FE-F90C-3943-B4CC-047139AF1B7D}"/>
              </a:ext>
            </a:extLst>
          </p:cNvPr>
          <p:cNvSpPr txBox="1"/>
          <p:nvPr/>
        </p:nvSpPr>
        <p:spPr>
          <a:xfrm>
            <a:off x="3296070" y="1809069"/>
            <a:ext cx="3171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rgbClr val="0000FF"/>
                </a:solidFill>
              </a:rPr>
              <a:t>def</a:t>
            </a:r>
            <a:r>
              <a:rPr lang="nl-NL" sz="2000" dirty="0"/>
              <a:t> _ _</a:t>
            </a:r>
            <a:r>
              <a:rPr lang="nl-NL" sz="2000" dirty="0" err="1"/>
              <a:t>init</a:t>
            </a:r>
            <a:r>
              <a:rPr lang="nl-NL" sz="2000" dirty="0"/>
              <a:t>_ _(</a:t>
            </a:r>
            <a:r>
              <a:rPr lang="nl-NL" sz="2000" dirty="0" err="1"/>
              <a:t>self</a:t>
            </a:r>
            <a:r>
              <a:rPr lang="nl-NL" sz="2000" dirty="0"/>
              <a:t>, </a:t>
            </a:r>
            <a:r>
              <a:rPr lang="nl-NL" sz="2000" dirty="0" err="1"/>
              <a:t>x,y</a:t>
            </a:r>
            <a:r>
              <a:rPr lang="nl-NL" sz="2000" dirty="0"/>
              <a:t>, kleur):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A872A1B-5F73-104B-9202-7DBE98A0353F}"/>
              </a:ext>
            </a:extLst>
          </p:cNvPr>
          <p:cNvSpPr txBox="1"/>
          <p:nvPr/>
        </p:nvSpPr>
        <p:spPr>
          <a:xfrm>
            <a:off x="3626048" y="2146694"/>
            <a:ext cx="1063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self.x</a:t>
            </a:r>
            <a:r>
              <a:rPr lang="nl-NL" sz="2000" dirty="0"/>
              <a:t> = x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05912A8-D1C2-E94D-B6B5-AAE2A208AA69}"/>
              </a:ext>
            </a:extLst>
          </p:cNvPr>
          <p:cNvSpPr txBox="1"/>
          <p:nvPr/>
        </p:nvSpPr>
        <p:spPr>
          <a:xfrm>
            <a:off x="3621592" y="2454841"/>
            <a:ext cx="1063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self.y</a:t>
            </a:r>
            <a:r>
              <a:rPr lang="nl-NL" sz="2000" dirty="0"/>
              <a:t> = y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C6E2C63-AD12-4C40-A7CB-C365EF6856C2}"/>
              </a:ext>
            </a:extLst>
          </p:cNvPr>
          <p:cNvSpPr txBox="1"/>
          <p:nvPr/>
        </p:nvSpPr>
        <p:spPr>
          <a:xfrm>
            <a:off x="3629895" y="2777502"/>
            <a:ext cx="1900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self.kleur</a:t>
            </a:r>
            <a:r>
              <a:rPr lang="nl-NL" sz="2000" dirty="0"/>
              <a:t> = kleur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C0048C4-499C-0945-8553-953BEB53D149}"/>
              </a:ext>
            </a:extLst>
          </p:cNvPr>
          <p:cNvSpPr txBox="1"/>
          <p:nvPr/>
        </p:nvSpPr>
        <p:spPr>
          <a:xfrm>
            <a:off x="3044911" y="5485566"/>
            <a:ext cx="2999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b1 = Bal(100, 50, (255,0,0))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94DE7B7-B055-B14C-B25E-BAABC0E5B7D0}"/>
              </a:ext>
            </a:extLst>
          </p:cNvPr>
          <p:cNvSpPr txBox="1"/>
          <p:nvPr/>
        </p:nvSpPr>
        <p:spPr>
          <a:xfrm>
            <a:off x="3044911" y="5793713"/>
            <a:ext cx="2999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b2 = Bal(160, 90, (0,0,255))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AE30350-4D1B-D542-B3F9-4C2F351B4431}"/>
              </a:ext>
            </a:extLst>
          </p:cNvPr>
          <p:cNvSpPr txBox="1"/>
          <p:nvPr/>
        </p:nvSpPr>
        <p:spPr>
          <a:xfrm>
            <a:off x="3296070" y="3456920"/>
            <a:ext cx="1915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rgbClr val="0000FF"/>
                </a:solidFill>
              </a:rPr>
              <a:t>def</a:t>
            </a:r>
            <a:r>
              <a:rPr lang="nl-NL" sz="2000" dirty="0"/>
              <a:t> update(</a:t>
            </a:r>
            <a:r>
              <a:rPr lang="nl-NL" sz="2000" dirty="0" err="1"/>
              <a:t>self</a:t>
            </a:r>
            <a:r>
              <a:rPr lang="nl-NL" sz="2000" dirty="0"/>
              <a:t>):</a:t>
            </a:r>
          </a:p>
          <a:p>
            <a:r>
              <a:rPr lang="nl-NL" sz="2000" dirty="0"/>
              <a:t>     . . .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E58122F-B11B-164F-80B1-F8CBF0A82EF2}"/>
              </a:ext>
            </a:extLst>
          </p:cNvPr>
          <p:cNvSpPr txBox="1"/>
          <p:nvPr/>
        </p:nvSpPr>
        <p:spPr>
          <a:xfrm>
            <a:off x="3293941" y="4267188"/>
            <a:ext cx="16664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rgbClr val="0000FF"/>
                </a:solidFill>
              </a:rPr>
              <a:t>def</a:t>
            </a:r>
            <a:r>
              <a:rPr lang="nl-NL" sz="2000" dirty="0"/>
              <a:t> toon(</a:t>
            </a:r>
            <a:r>
              <a:rPr lang="nl-NL" sz="2000" dirty="0" err="1"/>
              <a:t>self</a:t>
            </a:r>
            <a:r>
              <a:rPr lang="nl-NL" sz="2000" dirty="0"/>
              <a:t>):</a:t>
            </a:r>
          </a:p>
          <a:p>
            <a:r>
              <a:rPr lang="nl-NL" sz="2000"/>
              <a:t>     . </a:t>
            </a:r>
            <a:r>
              <a:rPr lang="nl-NL" sz="2000" dirty="0"/>
              <a:t>. 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6408ED4C-7680-F1FB-ACB2-42032DB5EBEA}"/>
              </a:ext>
            </a:extLst>
          </p:cNvPr>
          <p:cNvSpPr txBox="1"/>
          <p:nvPr/>
        </p:nvSpPr>
        <p:spPr>
          <a:xfrm>
            <a:off x="1015328" y="76925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/>
              <a:t>OOP</a:t>
            </a:r>
            <a:endParaRPr lang="nl-NL" sz="2400" dirty="0"/>
          </a:p>
        </p:txBody>
      </p:sp>
      <p:sp>
        <p:nvSpPr>
          <p:cNvPr id="13" name="Ruit 12">
            <a:extLst>
              <a:ext uri="{FF2B5EF4-FFF2-40B4-BE49-F238E27FC236}">
                <a16:creationId xmlns:a16="http://schemas.microsoft.com/office/drawing/2014/main" id="{FF89CCD1-DCC7-4370-0271-5D29EEF79F56}"/>
              </a:ext>
            </a:extLst>
          </p:cNvPr>
          <p:cNvSpPr/>
          <p:nvPr/>
        </p:nvSpPr>
        <p:spPr>
          <a:xfrm>
            <a:off x="3031420" y="197975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uit 13">
            <a:extLst>
              <a:ext uri="{FF2B5EF4-FFF2-40B4-BE49-F238E27FC236}">
                <a16:creationId xmlns:a16="http://schemas.microsoft.com/office/drawing/2014/main" id="{43098111-180B-1CE4-787E-5573142C7386}"/>
              </a:ext>
            </a:extLst>
          </p:cNvPr>
          <p:cNvSpPr/>
          <p:nvPr/>
        </p:nvSpPr>
        <p:spPr>
          <a:xfrm>
            <a:off x="3190997" y="197975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uit 14">
            <a:extLst>
              <a:ext uri="{FF2B5EF4-FFF2-40B4-BE49-F238E27FC236}">
                <a16:creationId xmlns:a16="http://schemas.microsoft.com/office/drawing/2014/main" id="{6EED8AA2-BA7A-608C-7875-32FA8FBCCEB0}"/>
              </a:ext>
            </a:extLst>
          </p:cNvPr>
          <p:cNvSpPr/>
          <p:nvPr/>
        </p:nvSpPr>
        <p:spPr>
          <a:xfrm>
            <a:off x="3372807" y="23277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uit 15">
            <a:extLst>
              <a:ext uri="{FF2B5EF4-FFF2-40B4-BE49-F238E27FC236}">
                <a16:creationId xmlns:a16="http://schemas.microsoft.com/office/drawing/2014/main" id="{FB68EBE2-246A-8AE3-C6B4-468E890E6870}"/>
              </a:ext>
            </a:extLst>
          </p:cNvPr>
          <p:cNvSpPr/>
          <p:nvPr/>
        </p:nvSpPr>
        <p:spPr>
          <a:xfrm>
            <a:off x="3532384" y="23277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uit 16">
            <a:extLst>
              <a:ext uri="{FF2B5EF4-FFF2-40B4-BE49-F238E27FC236}">
                <a16:creationId xmlns:a16="http://schemas.microsoft.com/office/drawing/2014/main" id="{9C64F8C9-840C-5592-0F6E-4C75AE82C6D9}"/>
              </a:ext>
            </a:extLst>
          </p:cNvPr>
          <p:cNvSpPr/>
          <p:nvPr/>
        </p:nvSpPr>
        <p:spPr>
          <a:xfrm>
            <a:off x="3372807" y="2628624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uit 17">
            <a:extLst>
              <a:ext uri="{FF2B5EF4-FFF2-40B4-BE49-F238E27FC236}">
                <a16:creationId xmlns:a16="http://schemas.microsoft.com/office/drawing/2014/main" id="{F4517232-5B67-C35D-FA40-2179252FA925}"/>
              </a:ext>
            </a:extLst>
          </p:cNvPr>
          <p:cNvSpPr/>
          <p:nvPr/>
        </p:nvSpPr>
        <p:spPr>
          <a:xfrm>
            <a:off x="3532384" y="2628624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uit 18">
            <a:extLst>
              <a:ext uri="{FF2B5EF4-FFF2-40B4-BE49-F238E27FC236}">
                <a16:creationId xmlns:a16="http://schemas.microsoft.com/office/drawing/2014/main" id="{00DBE4D8-0943-225D-5244-785ADE4A95B5}"/>
              </a:ext>
            </a:extLst>
          </p:cNvPr>
          <p:cNvSpPr/>
          <p:nvPr/>
        </p:nvSpPr>
        <p:spPr>
          <a:xfrm>
            <a:off x="3372807" y="294463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uit 19">
            <a:extLst>
              <a:ext uri="{FF2B5EF4-FFF2-40B4-BE49-F238E27FC236}">
                <a16:creationId xmlns:a16="http://schemas.microsoft.com/office/drawing/2014/main" id="{2DC3D90F-C5CA-C841-496B-BA271370778D}"/>
              </a:ext>
            </a:extLst>
          </p:cNvPr>
          <p:cNvSpPr/>
          <p:nvPr/>
        </p:nvSpPr>
        <p:spPr>
          <a:xfrm>
            <a:off x="3532384" y="294463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uit 20">
            <a:extLst>
              <a:ext uri="{FF2B5EF4-FFF2-40B4-BE49-F238E27FC236}">
                <a16:creationId xmlns:a16="http://schemas.microsoft.com/office/drawing/2014/main" id="{9C13A00F-0803-87F5-272E-DD1B2DD8438C}"/>
              </a:ext>
            </a:extLst>
          </p:cNvPr>
          <p:cNvSpPr/>
          <p:nvPr/>
        </p:nvSpPr>
        <p:spPr>
          <a:xfrm>
            <a:off x="3042346" y="23277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uit 21">
            <a:extLst>
              <a:ext uri="{FF2B5EF4-FFF2-40B4-BE49-F238E27FC236}">
                <a16:creationId xmlns:a16="http://schemas.microsoft.com/office/drawing/2014/main" id="{03EFDF6C-BF8D-636F-EDFC-CD79F9DB6C7B}"/>
              </a:ext>
            </a:extLst>
          </p:cNvPr>
          <p:cNvSpPr/>
          <p:nvPr/>
        </p:nvSpPr>
        <p:spPr>
          <a:xfrm>
            <a:off x="3201923" y="23277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uit 22">
            <a:extLst>
              <a:ext uri="{FF2B5EF4-FFF2-40B4-BE49-F238E27FC236}">
                <a16:creationId xmlns:a16="http://schemas.microsoft.com/office/drawing/2014/main" id="{45C44E80-1DD9-CBC8-EBE3-60075BFFADAC}"/>
              </a:ext>
            </a:extLst>
          </p:cNvPr>
          <p:cNvSpPr/>
          <p:nvPr/>
        </p:nvSpPr>
        <p:spPr>
          <a:xfrm>
            <a:off x="3042346" y="2628624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uit 23">
            <a:extLst>
              <a:ext uri="{FF2B5EF4-FFF2-40B4-BE49-F238E27FC236}">
                <a16:creationId xmlns:a16="http://schemas.microsoft.com/office/drawing/2014/main" id="{BBAB5BA2-1DEC-5D15-AE43-BFEA45BCF4AC}"/>
              </a:ext>
            </a:extLst>
          </p:cNvPr>
          <p:cNvSpPr/>
          <p:nvPr/>
        </p:nvSpPr>
        <p:spPr>
          <a:xfrm>
            <a:off x="3201923" y="2628624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uit 24">
            <a:extLst>
              <a:ext uri="{FF2B5EF4-FFF2-40B4-BE49-F238E27FC236}">
                <a16:creationId xmlns:a16="http://schemas.microsoft.com/office/drawing/2014/main" id="{8EEA2D73-60EB-063E-E4C1-EEC8CB30F6EF}"/>
              </a:ext>
            </a:extLst>
          </p:cNvPr>
          <p:cNvSpPr/>
          <p:nvPr/>
        </p:nvSpPr>
        <p:spPr>
          <a:xfrm>
            <a:off x="3042346" y="294463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uit 25">
            <a:extLst>
              <a:ext uri="{FF2B5EF4-FFF2-40B4-BE49-F238E27FC236}">
                <a16:creationId xmlns:a16="http://schemas.microsoft.com/office/drawing/2014/main" id="{6BC91EAF-5DC3-98E5-02F0-20A1B9EB7082}"/>
              </a:ext>
            </a:extLst>
          </p:cNvPr>
          <p:cNvSpPr/>
          <p:nvPr/>
        </p:nvSpPr>
        <p:spPr>
          <a:xfrm>
            <a:off x="3201923" y="2944630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uit 26">
            <a:extLst>
              <a:ext uri="{FF2B5EF4-FFF2-40B4-BE49-F238E27FC236}">
                <a16:creationId xmlns:a16="http://schemas.microsoft.com/office/drawing/2014/main" id="{BAB3B64E-C09B-CD95-1DC8-EE78332D5F57}"/>
              </a:ext>
            </a:extLst>
          </p:cNvPr>
          <p:cNvSpPr/>
          <p:nvPr/>
        </p:nvSpPr>
        <p:spPr>
          <a:xfrm>
            <a:off x="3042346" y="3634502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uit 27">
            <a:extLst>
              <a:ext uri="{FF2B5EF4-FFF2-40B4-BE49-F238E27FC236}">
                <a16:creationId xmlns:a16="http://schemas.microsoft.com/office/drawing/2014/main" id="{CC66868F-B492-360E-C6E4-096A3D88A5AC}"/>
              </a:ext>
            </a:extLst>
          </p:cNvPr>
          <p:cNvSpPr/>
          <p:nvPr/>
        </p:nvSpPr>
        <p:spPr>
          <a:xfrm>
            <a:off x="3201923" y="3634502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uit 28">
            <a:extLst>
              <a:ext uri="{FF2B5EF4-FFF2-40B4-BE49-F238E27FC236}">
                <a16:creationId xmlns:a16="http://schemas.microsoft.com/office/drawing/2014/main" id="{0976E3EC-BFB9-3CC5-5C74-A8035141AD18}"/>
              </a:ext>
            </a:extLst>
          </p:cNvPr>
          <p:cNvSpPr/>
          <p:nvPr/>
        </p:nvSpPr>
        <p:spPr>
          <a:xfrm>
            <a:off x="3042346" y="44332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uit 29">
            <a:extLst>
              <a:ext uri="{FF2B5EF4-FFF2-40B4-BE49-F238E27FC236}">
                <a16:creationId xmlns:a16="http://schemas.microsoft.com/office/drawing/2014/main" id="{C04C6C8C-A305-D5B3-11C6-5AD5D1FCBD16}"/>
              </a:ext>
            </a:extLst>
          </p:cNvPr>
          <p:cNvSpPr/>
          <p:nvPr/>
        </p:nvSpPr>
        <p:spPr>
          <a:xfrm>
            <a:off x="3201923" y="4433273"/>
            <a:ext cx="110378" cy="11037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75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5" grpId="0"/>
      <p:bldP spid="6" grpId="0"/>
      <p:bldP spid="8" grpId="0"/>
      <p:bldP spid="9" grpId="0"/>
      <p:bldP spid="4" grpId="0"/>
      <p:bldP spid="11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6408ED4C-7680-F1FB-ACB2-42032DB5EBEA}"/>
              </a:ext>
            </a:extLst>
          </p:cNvPr>
          <p:cNvSpPr txBox="1"/>
          <p:nvPr/>
        </p:nvSpPr>
        <p:spPr>
          <a:xfrm>
            <a:off x="1015328" y="76925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/>
              <a:t>OOP</a:t>
            </a:r>
            <a:endParaRPr lang="nl-NL" sz="24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37B0685-F3F5-5841-B6C2-A48CA8276CD1}"/>
              </a:ext>
            </a:extLst>
          </p:cNvPr>
          <p:cNvSpPr txBox="1"/>
          <p:nvPr/>
        </p:nvSpPr>
        <p:spPr>
          <a:xfrm>
            <a:off x="1015328" y="2554515"/>
            <a:ext cx="1526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Voorbeelden</a:t>
            </a:r>
          </a:p>
        </p:txBody>
      </p:sp>
    </p:spTree>
    <p:extLst>
      <p:ext uri="{BB962C8B-B14F-4D97-AF65-F5344CB8AC3E}">
        <p14:creationId xmlns:p14="http://schemas.microsoft.com/office/powerpoint/2010/main" val="15040626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212</Words>
  <Application>Microsoft Macintosh PowerPoint</Application>
  <PresentationFormat>Breedbeeld</PresentationFormat>
  <Paragraphs>62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Bert Wikkerink</dc:creator>
  <cp:lastModifiedBy>Bert Wikkerink</cp:lastModifiedBy>
  <cp:revision>11</cp:revision>
  <dcterms:created xsi:type="dcterms:W3CDTF">2022-04-05T11:38:36Z</dcterms:created>
  <dcterms:modified xsi:type="dcterms:W3CDTF">2022-04-28T13:39:55Z</dcterms:modified>
</cp:coreProperties>
</file>