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15"/>
  </p:normalViewPr>
  <p:slideViewPr>
    <p:cSldViewPr>
      <p:cViewPr varScale="1">
        <p:scale>
          <a:sx n="106" d="100"/>
          <a:sy n="106" d="100"/>
        </p:scale>
        <p:origin x="156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8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38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3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6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1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3/15/23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5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3/15/23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0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3/15/23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6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3/15/23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9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3/15/23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1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3/15/23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8A699-3FF5-40DB-82EE-7CD064EF4622}" type="datetimeFigureOut">
              <a:rPr lang="en-US" smtClean="0"/>
              <a:t>3/15/23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0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2DE5F4A1-4C3E-3223-7D02-D29B085215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770" y="1234159"/>
            <a:ext cx="1219200" cy="84575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609600"/>
            <a:ext cx="6705600" cy="1092609"/>
          </a:xfrm>
        </p:spPr>
        <p:txBody>
          <a:bodyPr>
            <a:normAutofit/>
          </a:bodyPr>
          <a:lstStyle/>
          <a:p>
            <a:r>
              <a:rPr lang="en-US" dirty="0"/>
              <a:t>Dash, Watch Out for Rover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91662" y="2152244"/>
            <a:ext cx="7937938" cy="4248555"/>
          </a:xfrm>
        </p:spPr>
        <p:txBody>
          <a:bodyPr>
            <a:no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Challenge</a:t>
            </a:r>
            <a:r>
              <a:rPr lang="en-US" sz="1800" dirty="0">
                <a:solidFill>
                  <a:schemeClr val="tx2"/>
                </a:solidFill>
              </a:rPr>
              <a:t>: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Drive Dash as close as you can to the dog without hitting him.</a:t>
            </a:r>
          </a:p>
          <a:p>
            <a:pPr algn="l"/>
            <a:r>
              <a:rPr lang="en-US" sz="1800" b="1" dirty="0">
                <a:solidFill>
                  <a:schemeClr val="tx2"/>
                </a:solidFill>
              </a:rPr>
              <a:t>Supplies</a:t>
            </a:r>
            <a:r>
              <a:rPr lang="en-US" sz="1800" b="1" dirty="0"/>
              <a:t>: </a:t>
            </a:r>
            <a:r>
              <a:rPr lang="en-US" sz="1800" dirty="0"/>
              <a:t>Tape measure and masking tape to mark your starting point.</a:t>
            </a:r>
          </a:p>
          <a:p>
            <a:pPr algn="l"/>
            <a:r>
              <a:rPr lang="en-US" sz="1800" b="1" dirty="0">
                <a:solidFill>
                  <a:schemeClr val="tx2"/>
                </a:solidFill>
              </a:rPr>
              <a:t>Team Name: </a:t>
            </a:r>
            <a:r>
              <a:rPr lang="en-US" sz="1800" dirty="0"/>
              <a:t>The most clever name will be used for tie breaking.</a:t>
            </a:r>
          </a:p>
          <a:p>
            <a:pPr algn="l"/>
            <a:r>
              <a:rPr lang="en-US" sz="1800" b="1" dirty="0">
                <a:solidFill>
                  <a:schemeClr val="tx2"/>
                </a:solidFill>
              </a:rPr>
              <a:t>Code</a:t>
            </a:r>
            <a:r>
              <a:rPr lang="en-US" sz="1800" b="1" dirty="0"/>
              <a:t>: </a:t>
            </a:r>
            <a:r>
              <a:rPr lang="en-US" sz="1800" dirty="0"/>
              <a:t>Your program can </a:t>
            </a:r>
            <a:r>
              <a:rPr lang="en-US" sz="1800" b="1" i="1" dirty="0"/>
              <a:t>only</a:t>
            </a:r>
            <a:r>
              <a:rPr lang="en-US" sz="1800" dirty="0"/>
              <a:t> use the following drive function. </a:t>
            </a:r>
          </a:p>
          <a:p>
            <a:pPr algn="l"/>
            <a:endParaRPr lang="en-US" sz="1800" dirty="0"/>
          </a:p>
          <a:p>
            <a:r>
              <a:rPr lang="en-US" sz="1800" dirty="0"/>
              <a:t> </a:t>
            </a:r>
            <a:r>
              <a:rPr lang="en-US" sz="3600" dirty="0" err="1">
                <a:solidFill>
                  <a:srgbClr val="FF0000"/>
                </a:solidFill>
              </a:rPr>
              <a:t>dash.forward_time</a:t>
            </a:r>
            <a:r>
              <a:rPr lang="en-US" sz="3600" dirty="0">
                <a:solidFill>
                  <a:srgbClr val="FF0000"/>
                </a:solidFill>
              </a:rPr>
              <a:t>(5)</a:t>
            </a:r>
          </a:p>
          <a:p>
            <a:endParaRPr lang="en-US" sz="1800" dirty="0"/>
          </a:p>
          <a:p>
            <a:pPr algn="l"/>
            <a:r>
              <a:rPr lang="en-US" sz="1600" b="1" dirty="0">
                <a:solidFill>
                  <a:schemeClr val="tx2"/>
                </a:solidFill>
              </a:rPr>
              <a:t>Judging</a:t>
            </a:r>
            <a:r>
              <a:rPr lang="en-US" sz="1600" dirty="0"/>
              <a:t>: When your group is ready, the judge will place the pooch in the road at a random distance from Dash. You may not move the mutt or Dash once the pet is placed. You may </a:t>
            </a:r>
            <a:r>
              <a:rPr lang="en-US" sz="1600" b="1" i="1" dirty="0"/>
              <a:t>only change the value of time </a:t>
            </a:r>
            <a:r>
              <a:rPr lang="en-US" sz="1600" dirty="0"/>
              <a:t>in the Dash drive statement. Competition distance between bowser and the Dash will be reported in cm. </a:t>
            </a:r>
            <a:r>
              <a:rPr lang="en-US" sz="1600" b="1" i="1" dirty="0"/>
              <a:t>Don’t hit the hound!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14D670-3468-5844-85B8-9A3825E58897}"/>
              </a:ext>
            </a:extLst>
          </p:cNvPr>
          <p:cNvSpPr txBox="1"/>
          <p:nvPr/>
        </p:nvSpPr>
        <p:spPr>
          <a:xfrm>
            <a:off x="6513370" y="3429000"/>
            <a:ext cx="23862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Enter number of seconds to drive Dash forward.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6ADAB74-B4DE-444A-8055-63F5BA74AC84}"/>
              </a:ext>
            </a:extLst>
          </p:cNvPr>
          <p:cNvCxnSpPr>
            <a:cxnSpLocks/>
          </p:cNvCxnSpPr>
          <p:nvPr/>
        </p:nvCxnSpPr>
        <p:spPr>
          <a:xfrm flipH="1">
            <a:off x="6019801" y="3573667"/>
            <a:ext cx="493569" cy="368111"/>
          </a:xfrm>
          <a:prstGeom prst="line">
            <a:avLst/>
          </a:prstGeom>
          <a:ln w="53975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1BF435EA-5ABE-440A-09EB-424C1A68AD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9000" y="-29680"/>
            <a:ext cx="1641365" cy="173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269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8AA1A3E-64C7-6DF5-D26A-08D4F03B77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808" y="806083"/>
            <a:ext cx="4141538" cy="31089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D602C3-EE48-9C41-8971-F60BA7ED1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705" y="-260633"/>
            <a:ext cx="8229600" cy="1143000"/>
          </a:xfrm>
        </p:spPr>
        <p:txBody>
          <a:bodyPr/>
          <a:lstStyle/>
          <a:p>
            <a:r>
              <a:rPr lang="en-US" dirty="0"/>
              <a:t>Watch out for Rover Program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E3A877A-3C74-0037-9426-609E1104346A}"/>
              </a:ext>
            </a:extLst>
          </p:cNvPr>
          <p:cNvSpPr txBox="1"/>
          <p:nvPr/>
        </p:nvSpPr>
        <p:spPr>
          <a:xfrm>
            <a:off x="4581613" y="699000"/>
            <a:ext cx="38330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from</a:t>
            </a:r>
            <a:r>
              <a:rPr lang="en-US" sz="1600" dirty="0"/>
              <a:t> </a:t>
            </a:r>
            <a:r>
              <a:rPr lang="en-US" sz="1600" dirty="0" err="1"/>
              <a:t>ww_dash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70C0"/>
                </a:solidFill>
              </a:rPr>
              <a:t>import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FF0000"/>
                </a:solidFill>
              </a:rPr>
              <a:t>*</a:t>
            </a:r>
          </a:p>
          <a:p>
            <a:r>
              <a:rPr lang="en-US" sz="1600" dirty="0"/>
              <a:t>is available from the [menu] </a:t>
            </a:r>
          </a:p>
          <a:p>
            <a:r>
              <a:rPr lang="en-US" sz="1600" dirty="0"/>
              <a:t>A: More Modules </a:t>
            </a:r>
          </a:p>
          <a:p>
            <a:r>
              <a:rPr lang="en-US" sz="1600" dirty="0"/>
              <a:t>then WW Dash menu</a:t>
            </a:r>
          </a:p>
          <a:p>
            <a:r>
              <a:rPr lang="en-US" sz="1600" dirty="0"/>
              <a:t>1: from </a:t>
            </a:r>
            <a:r>
              <a:rPr lang="en-US" sz="1600" dirty="0" err="1"/>
              <a:t>ww_dash</a:t>
            </a:r>
            <a:r>
              <a:rPr lang="en-US" sz="1600" dirty="0"/>
              <a:t> import *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164BE55-9448-B907-BD10-28F33CB868C0}"/>
              </a:ext>
            </a:extLst>
          </p:cNvPr>
          <p:cNvSpPr txBox="1"/>
          <p:nvPr/>
        </p:nvSpPr>
        <p:spPr>
          <a:xfrm>
            <a:off x="2384650" y="4038600"/>
            <a:ext cx="59821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70C0"/>
                </a:solidFill>
              </a:rPr>
              <a:t>dash.forward_time</a:t>
            </a:r>
            <a:r>
              <a:rPr lang="en-US" sz="1600" dirty="0">
                <a:solidFill>
                  <a:srgbClr val="0070C0"/>
                </a:solidFill>
              </a:rPr>
              <a:t>( )</a:t>
            </a:r>
            <a:endParaRPr lang="en-US" sz="1600" dirty="0"/>
          </a:p>
          <a:p>
            <a:r>
              <a:rPr lang="en-US" sz="1600" dirty="0"/>
              <a:t>is available from the WW Dash  2: Drive</a:t>
            </a:r>
          </a:p>
          <a:p>
            <a:r>
              <a:rPr lang="en-US" sz="1600" dirty="0"/>
              <a:t>5:Dash Drive with options menu.</a:t>
            </a:r>
          </a:p>
          <a:p>
            <a:r>
              <a:rPr lang="en-US" sz="1600" dirty="0"/>
              <a:t>Select item 1:forward_time( 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734C74B-7EFD-418E-29AC-DB07C31885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1945" y="2071480"/>
            <a:ext cx="1909901" cy="143372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0D6E09F-9BF4-27AB-F5B9-5F2E8CE6E0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0537" y="2071480"/>
            <a:ext cx="1909901" cy="143372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Picture 1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E47E8B5-3B9E-B39B-8D1F-88179C071E3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0287" y="5175079"/>
            <a:ext cx="1929462" cy="144840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6" name="Picture 2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25FE3AD7-3FC1-4350-8051-C0483FAE8AD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5485" y="5182421"/>
            <a:ext cx="1909903" cy="143372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DCE4BF58-BB1B-B894-8AB8-820CD10412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4650" y="5182421"/>
            <a:ext cx="1909901" cy="143372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29542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216</Words>
  <Application>Microsoft Macintosh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Dash, Watch Out for Rover</vt:lpstr>
      <vt:lpstr>Watch out for Rover Program</vt:lpstr>
    </vt:vector>
  </TitlesOfParts>
  <Company>Texas Instruments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Rover Challenge:  That Is Not My Dog</dc:title>
  <dc:creator>Fotsch, Frederick</dc:creator>
  <cp:lastModifiedBy>David Santucci</cp:lastModifiedBy>
  <cp:revision>27</cp:revision>
  <dcterms:created xsi:type="dcterms:W3CDTF">2019-04-23T10:13:56Z</dcterms:created>
  <dcterms:modified xsi:type="dcterms:W3CDTF">2023-03-15T15:19:26Z</dcterms:modified>
</cp:coreProperties>
</file>